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5"/>
    <p:sldMasterId id="2147483699" r:id="rId6"/>
    <p:sldMasterId id="2147483740" r:id="rId7"/>
    <p:sldMasterId id="2147483753" r:id="rId8"/>
    <p:sldMasterId id="2147483769" r:id="rId9"/>
    <p:sldMasterId id="2147483782" r:id="rId10"/>
    <p:sldMasterId id="2147483813" r:id="rId11"/>
    <p:sldMasterId id="2147483895" r:id="rId12"/>
  </p:sldMasterIdLst>
  <p:notesMasterIdLst>
    <p:notesMasterId r:id="rId26"/>
  </p:notesMasterIdLst>
  <p:sldIdLst>
    <p:sldId id="542" r:id="rId13"/>
    <p:sldId id="609" r:id="rId14"/>
    <p:sldId id="610" r:id="rId15"/>
    <p:sldId id="636" r:id="rId16"/>
    <p:sldId id="588" r:id="rId17"/>
    <p:sldId id="637" r:id="rId18"/>
    <p:sldId id="615" r:id="rId19"/>
    <p:sldId id="617" r:id="rId20"/>
    <p:sldId id="593" r:id="rId21"/>
    <p:sldId id="597" r:id="rId22"/>
    <p:sldId id="598" r:id="rId23"/>
    <p:sldId id="623" r:id="rId24"/>
    <p:sldId id="624" r:id="rId25"/>
  </p:sldIdLst>
  <p:sldSz cx="9144000" cy="6858000" type="screen4x3"/>
  <p:notesSz cx="6858000" cy="9144000"/>
  <p:custShowLst>
    <p:custShow name="Optimization Notice"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816">
          <p15:clr>
            <a:srgbClr val="A4A3A4"/>
          </p15:clr>
        </p15:guide>
        <p15:guide id="4" orient="horz" pos="3744">
          <p15:clr>
            <a:srgbClr val="A4A3A4"/>
          </p15:clr>
        </p15:guide>
        <p15:guide id="5" orient="horz" pos="258">
          <p15:clr>
            <a:srgbClr val="A4A3A4"/>
          </p15:clr>
        </p15:guide>
        <p15:guide id="6" pos="2880">
          <p15:clr>
            <a:srgbClr val="A4A3A4"/>
          </p15:clr>
        </p15:guide>
        <p15:guide id="7" pos="413">
          <p15:clr>
            <a:srgbClr val="A4A3A4"/>
          </p15:clr>
        </p15:guide>
        <p15:guide id="8"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911"/>
    <a:srgbClr val="4CBC00"/>
    <a:srgbClr val="41AB1B"/>
    <a:srgbClr val="FF7979"/>
    <a:srgbClr val="CC0000"/>
    <a:srgbClr val="FCC0C0"/>
    <a:srgbClr val="FBC9C5"/>
    <a:srgbClr val="E0FAA0"/>
    <a:srgbClr val="A8F6F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82012" autoAdjust="0"/>
  </p:normalViewPr>
  <p:slideViewPr>
    <p:cSldViewPr snapToGrid="0" showGuides="1">
      <p:cViewPr varScale="1">
        <p:scale>
          <a:sx n="74" d="100"/>
          <a:sy n="74" d="100"/>
        </p:scale>
        <p:origin x="1212" y="84"/>
      </p:cViewPr>
      <p:guideLst>
        <p:guide orient="horz" pos="2160"/>
        <p:guide orient="horz" pos="864"/>
        <p:guide orient="horz" pos="816"/>
        <p:guide orient="horz" pos="3744"/>
        <p:guide orient="horz" pos="258"/>
        <p:guide pos="2880"/>
        <p:guide pos="413"/>
        <p:guide pos="5472"/>
      </p:guideLst>
    </p:cSldViewPr>
  </p:slideViewPr>
  <p:notesTextViewPr>
    <p:cViewPr>
      <p:scale>
        <a:sx n="100" d="100"/>
        <a:sy n="100" d="100"/>
      </p:scale>
      <p:origin x="0" y="0"/>
    </p:cViewPr>
  </p:notesTextViewPr>
  <p:sorterViewPr>
    <p:cViewPr>
      <p:scale>
        <a:sx n="57" d="100"/>
        <a:sy n="57" d="100"/>
      </p:scale>
      <p:origin x="0" y="0"/>
    </p:cViewPr>
  </p:sorterViewPr>
  <p:notesViewPr>
    <p:cSldViewPr snapToGrid="0">
      <p:cViewPr varScale="1">
        <p:scale>
          <a:sx n="78" d="100"/>
          <a:sy n="78" d="100"/>
        </p:scale>
        <p:origin x="-32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1FB95-A9B9-4B18-9622-01AF6211B2AD}" type="datetimeFigureOut">
              <a:rPr lang="en-US" smtClean="0"/>
              <a:pPr/>
              <a:t>6/23/2013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41364-15E5-4D19-9F44-7E52E8E6B660}" type="slidenum">
              <a:rPr lang="en-US" smtClean="0"/>
              <a:pPr/>
              <a:t>‹#›</a:t>
            </a:fld>
            <a:endParaRPr lang="en-US"/>
          </a:p>
        </p:txBody>
      </p:sp>
    </p:spTree>
    <p:extLst>
      <p:ext uri="{BB962C8B-B14F-4D97-AF65-F5344CB8AC3E}">
        <p14:creationId xmlns:p14="http://schemas.microsoft.com/office/powerpoint/2010/main" val="169540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2</a:t>
            </a:fld>
            <a:endParaRPr lang="en-US" dirty="0">
              <a:solidFill>
                <a:prstClr val="black"/>
              </a:solidFill>
            </a:endParaRPr>
          </a:p>
        </p:txBody>
      </p:sp>
    </p:spTree>
    <p:extLst>
      <p:ext uri="{BB962C8B-B14F-4D97-AF65-F5344CB8AC3E}">
        <p14:creationId xmlns:p14="http://schemas.microsoft.com/office/powerpoint/2010/main" val="174978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13</a:t>
            </a:fld>
            <a:endParaRPr lang="en-US" dirty="0">
              <a:solidFill>
                <a:prstClr val="black"/>
              </a:solidFill>
            </a:endParaRPr>
          </a:p>
        </p:txBody>
      </p:sp>
    </p:spTree>
    <p:extLst>
      <p:ext uri="{BB962C8B-B14F-4D97-AF65-F5344CB8AC3E}">
        <p14:creationId xmlns:p14="http://schemas.microsoft.com/office/powerpoint/2010/main" val="206374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3</a:t>
            </a:fld>
            <a:endParaRPr lang="en-US" dirty="0">
              <a:solidFill>
                <a:prstClr val="black"/>
              </a:solidFill>
            </a:endParaRPr>
          </a:p>
        </p:txBody>
      </p:sp>
    </p:spTree>
    <p:extLst>
      <p:ext uri="{BB962C8B-B14F-4D97-AF65-F5344CB8AC3E}">
        <p14:creationId xmlns:p14="http://schemas.microsoft.com/office/powerpoint/2010/main" val="187558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4</a:t>
            </a:fld>
            <a:endParaRPr lang="en-US" dirty="0">
              <a:solidFill>
                <a:prstClr val="black"/>
              </a:solidFill>
            </a:endParaRPr>
          </a:p>
        </p:txBody>
      </p:sp>
    </p:spTree>
    <p:extLst>
      <p:ext uri="{BB962C8B-B14F-4D97-AF65-F5344CB8AC3E}">
        <p14:creationId xmlns:p14="http://schemas.microsoft.com/office/powerpoint/2010/main" val="206028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5</a:t>
            </a:fld>
            <a:endParaRPr lang="en-US" dirty="0">
              <a:solidFill>
                <a:prstClr val="black"/>
              </a:solidFill>
            </a:endParaRPr>
          </a:p>
        </p:txBody>
      </p:sp>
    </p:spTree>
    <p:extLst>
      <p:ext uri="{BB962C8B-B14F-4D97-AF65-F5344CB8AC3E}">
        <p14:creationId xmlns:p14="http://schemas.microsoft.com/office/powerpoint/2010/main" val="7045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7</a:t>
            </a:fld>
            <a:endParaRPr lang="en-US" dirty="0">
              <a:solidFill>
                <a:prstClr val="black"/>
              </a:solidFill>
            </a:endParaRPr>
          </a:p>
        </p:txBody>
      </p:sp>
    </p:spTree>
    <p:extLst>
      <p:ext uri="{BB962C8B-B14F-4D97-AF65-F5344CB8AC3E}">
        <p14:creationId xmlns:p14="http://schemas.microsoft.com/office/powerpoint/2010/main" val="6493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8</a:t>
            </a:fld>
            <a:endParaRPr lang="en-US" dirty="0">
              <a:solidFill>
                <a:prstClr val="black"/>
              </a:solidFill>
            </a:endParaRPr>
          </a:p>
        </p:txBody>
      </p:sp>
    </p:spTree>
    <p:extLst>
      <p:ext uri="{BB962C8B-B14F-4D97-AF65-F5344CB8AC3E}">
        <p14:creationId xmlns:p14="http://schemas.microsoft.com/office/powerpoint/2010/main" val="62037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9</a:t>
            </a:fld>
            <a:endParaRPr lang="en-US" dirty="0">
              <a:solidFill>
                <a:prstClr val="black"/>
              </a:solidFill>
            </a:endParaRPr>
          </a:p>
        </p:txBody>
      </p:sp>
    </p:spTree>
    <p:extLst>
      <p:ext uri="{BB962C8B-B14F-4D97-AF65-F5344CB8AC3E}">
        <p14:creationId xmlns:p14="http://schemas.microsoft.com/office/powerpoint/2010/main" val="271364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10</a:t>
            </a:fld>
            <a:endParaRPr lang="en-US" dirty="0">
              <a:solidFill>
                <a:prstClr val="black"/>
              </a:solidFill>
            </a:endParaRPr>
          </a:p>
        </p:txBody>
      </p:sp>
    </p:spTree>
    <p:extLst>
      <p:ext uri="{BB962C8B-B14F-4D97-AF65-F5344CB8AC3E}">
        <p14:creationId xmlns:p14="http://schemas.microsoft.com/office/powerpoint/2010/main" val="368801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2C275FC3-6FF6-444E-AC36-7FECD081172A}" type="slidenum">
              <a:rPr lang="en-US" smtClean="0">
                <a:solidFill>
                  <a:prstClr val="black"/>
                </a:solidFill>
              </a:rPr>
              <a:pPr>
                <a:buClr>
                  <a:prstClr val="black"/>
                </a:buClr>
                <a:defRPr/>
              </a:pPr>
              <a:t>12</a:t>
            </a:fld>
            <a:endParaRPr lang="en-US" dirty="0">
              <a:solidFill>
                <a:prstClr val="black"/>
              </a:solidFill>
            </a:endParaRPr>
          </a:p>
        </p:txBody>
      </p:sp>
    </p:spTree>
    <p:extLst>
      <p:ext uri="{BB962C8B-B14F-4D97-AF65-F5344CB8AC3E}">
        <p14:creationId xmlns:p14="http://schemas.microsoft.com/office/powerpoint/2010/main" val="1237879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Option 1">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298"/>
            <a:ext cx="9144000" cy="2320494"/>
          </a:xfrm>
          <a:prstGeom prst="rect">
            <a:avLst/>
          </a:prstGeom>
        </p:spPr>
      </p:pic>
      <p:sp>
        <p:nvSpPr>
          <p:cNvPr id="12"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mn-lt"/>
                <a:cs typeface="Neo Sans Intel"/>
              </a:rPr>
              <a:t>INTEL CONFIDENTIAL</a:t>
            </a:r>
            <a:r>
              <a:rPr lang="en-US" sz="800" b="0" i="0" kern="1200" dirty="0" smtClean="0">
                <a:solidFill>
                  <a:schemeClr val="tx2"/>
                </a:solidFill>
                <a:latin typeface="+mn-lt"/>
                <a:ea typeface="+mn-ea"/>
                <a:cs typeface="Neo Sans Intel"/>
              </a:rPr>
              <a:t>, FOR INTERNAL USE ONLY</a:t>
            </a:r>
          </a:p>
        </p:txBody>
      </p:sp>
      <p:pic>
        <p:nvPicPr>
          <p:cNvPr id="14" name="Picture 13" descr="intel_rgb_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65"/>
          <p:cNvSpPr txBox="1">
            <a:spLocks noChangeArrowheads="1"/>
          </p:cNvSpPr>
          <p:nvPr/>
        </p:nvSpPr>
        <p:spPr bwMode="auto">
          <a:xfrm>
            <a:off x="6048434" y="513298"/>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rgbClr val="0070C0"/>
                </a:solidFill>
                <a:latin typeface="Neo Sans Intel Medium" pitchFamily="34" charset="0"/>
                <a:cs typeface="+mn-cs"/>
              </a:rPr>
              <a:t>Software and Services Group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298"/>
            <a:ext cx="9144000" cy="2320494"/>
          </a:xfrm>
          <a:prstGeom prst="rect">
            <a:avLst/>
          </a:prstGeom>
        </p:spPr>
      </p:pic>
      <p:sp>
        <p:nvSpPr>
          <p:cNvPr id="8"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mn-lt"/>
                <a:cs typeface="Neo Sans Intel"/>
              </a:rPr>
              <a:t>INTEL CONFIDENTIAL</a:t>
            </a:r>
            <a:r>
              <a:rPr lang="en-US" sz="800" b="0" i="0" kern="1200" dirty="0" smtClean="0">
                <a:solidFill>
                  <a:schemeClr val="tx2"/>
                </a:solidFill>
                <a:latin typeface="+mn-lt"/>
                <a:ea typeface="+mn-ea"/>
                <a:cs typeface="Neo Sans Intel"/>
              </a:rPr>
              <a:t>, FOR INTERNAL USE ONLY</a:t>
            </a:r>
          </a:p>
        </p:txBody>
      </p:sp>
      <p:pic>
        <p:nvPicPr>
          <p:cNvPr id="9" name="Picture 8" descr="intel_rgb_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10" name="Text Box 65"/>
          <p:cNvSpPr txBox="1">
            <a:spLocks noChangeArrowheads="1"/>
          </p:cNvSpPr>
          <p:nvPr/>
        </p:nvSpPr>
        <p:spPr bwMode="auto">
          <a:xfrm>
            <a:off x="6048434" y="513298"/>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rgbClr val="0070C0"/>
                </a:solidFill>
                <a:latin typeface="Neo Sans Intel Medium" pitchFamily="34" charset="0"/>
                <a:cs typeface="+mn-cs"/>
              </a:rPr>
              <a:t>Software and Services Group</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pic>
        <p:nvPicPr>
          <p:cNvPr id="3" name="Picture 2" descr="intel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pic>
        <p:nvPicPr>
          <p:cNvPr id="5" name="Picture 4"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8" descr="intel_wht_rgb_3000.png"/>
          <p:cNvPicPr>
            <a:picLocks noChangeAspect="1"/>
          </p:cNvPicPr>
          <p:nvPr userDrawn="1"/>
        </p:nvPicPr>
        <p:blipFill>
          <a:blip r:embed="rId2" cstate="print"/>
          <a:srcRect/>
          <a:stretch>
            <a:fillRect/>
          </a:stretch>
        </p:blipFill>
        <p:spPr bwMode="auto">
          <a:xfrm>
            <a:off x="3122613" y="2473325"/>
            <a:ext cx="2898775" cy="1911350"/>
          </a:xfrm>
          <a:prstGeom prst="rect">
            <a:avLst/>
          </a:prstGeom>
          <a:noFill/>
          <a:ln w="9525">
            <a:noFill/>
            <a:miter lim="800000"/>
            <a:headEnd/>
            <a:tailEnd/>
          </a:ln>
        </p:spPr>
      </p:pic>
    </p:spTree>
    <p:extLst>
      <p:ext uri="{BB962C8B-B14F-4D97-AF65-F5344CB8AC3E}">
        <p14:creationId xmlns:p14="http://schemas.microsoft.com/office/powerpoint/2010/main" val="419260061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ntel_rgb_3000.png"/>
          <p:cNvPicPr>
            <a:picLocks noChangeAspect="1"/>
          </p:cNvPicPr>
          <p:nvPr userDrawn="1"/>
        </p:nvPicPr>
        <p:blipFill>
          <a:blip r:embed="rId2" cstate="print"/>
          <a:srcRect/>
          <a:stretch>
            <a:fillRect/>
          </a:stretch>
        </p:blipFill>
        <p:spPr bwMode="auto">
          <a:xfrm>
            <a:off x="3122613" y="2473325"/>
            <a:ext cx="2898775" cy="1911350"/>
          </a:xfrm>
          <a:prstGeom prst="rect">
            <a:avLst/>
          </a:prstGeom>
          <a:noFill/>
          <a:ln w="9525">
            <a:noFill/>
            <a:miter lim="800000"/>
            <a:headEnd/>
            <a:tailEnd/>
          </a:ln>
        </p:spPr>
      </p:pic>
    </p:spTree>
    <p:extLst>
      <p:ext uri="{BB962C8B-B14F-4D97-AF65-F5344CB8AC3E}">
        <p14:creationId xmlns:p14="http://schemas.microsoft.com/office/powerpoint/2010/main" val="150942703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5">
    <p:spTree>
      <p:nvGrpSpPr>
        <p:cNvPr id="1" name=""/>
        <p:cNvGrpSpPr/>
        <p:nvPr/>
      </p:nvGrpSpPr>
      <p:grpSpPr>
        <a:xfrm>
          <a:off x="0" y="0"/>
          <a:ext cx="0" cy="0"/>
          <a:chOff x="0" y="0"/>
          <a:chExt cx="0" cy="0"/>
        </a:xfrm>
      </p:grpSpPr>
      <p:pic>
        <p:nvPicPr>
          <p:cNvPr id="7" name="Picture 6" descr="Intel_CoverOption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990600" y="0"/>
            <a:ext cx="4419600" cy="6333599"/>
          </a:xfrm>
          <a:prstGeom prst="rect">
            <a:avLst/>
          </a:prstGeom>
        </p:spPr>
      </p:pic>
      <p:sp>
        <p:nvSpPr>
          <p:cNvPr id="48131" name="Rectangle 3"/>
          <p:cNvSpPr>
            <a:spLocks noGrp="1" noChangeArrowheads="1"/>
          </p:cNvSpPr>
          <p:nvPr>
            <p:ph type="ctrTitle"/>
          </p:nvPr>
        </p:nvSpPr>
        <p:spPr>
          <a:xfrm>
            <a:off x="1219201" y="838200"/>
            <a:ext cx="4038600" cy="1169551"/>
          </a:xfrm>
        </p:spPr>
        <p:txBody>
          <a:bodyPr wrap="square" anchor="t" anchorCtr="0">
            <a:spAutoFit/>
          </a:bodyPr>
          <a:lstStyle>
            <a:lvl1pPr algn="l">
              <a:lnSpc>
                <a:spcPct val="100000"/>
              </a:lnSpc>
              <a:defRPr sz="3800" b="0">
                <a:solidFill>
                  <a:schemeClr val="bg1"/>
                </a:solidFill>
                <a:latin typeface="+mn-lt"/>
              </a:defRPr>
            </a:lvl1pPr>
          </a:lstStyle>
          <a:p>
            <a:r>
              <a:rPr lang="en-US" altLang="ja-JP" smtClean="0"/>
              <a:t>Click to edit Master title style</a:t>
            </a:r>
            <a:endParaRPr lang="en-US" altLang="ja-JP" dirty="0"/>
          </a:p>
        </p:txBody>
      </p:sp>
      <p:sp>
        <p:nvSpPr>
          <p:cNvPr id="48132" name="Rectangle 4"/>
          <p:cNvSpPr>
            <a:spLocks noGrp="1" noChangeArrowheads="1"/>
          </p:cNvSpPr>
          <p:nvPr>
            <p:ph type="subTitle" idx="1"/>
          </p:nvPr>
        </p:nvSpPr>
        <p:spPr>
          <a:xfrm>
            <a:off x="1219200" y="3429000"/>
            <a:ext cx="4275748" cy="400110"/>
          </a:xfrm>
        </p:spPr>
        <p:txBody>
          <a:bodyPr wrap="none">
            <a:spAutoFit/>
          </a:bodyPr>
          <a:lstStyle>
            <a:lvl1pPr marL="0" indent="0" algn="l">
              <a:spcBef>
                <a:spcPts val="0"/>
              </a:spcBef>
              <a:defRPr sz="2600">
                <a:solidFill>
                  <a:schemeClr val="bg1"/>
                </a:solidFill>
                <a:latin typeface="Neo Sans Intel Light" pitchFamily="34" charset="0"/>
              </a:defRPr>
            </a:lvl1pPr>
          </a:lstStyle>
          <a:p>
            <a:r>
              <a:rPr lang="en-US" altLang="ja-JP" smtClean="0"/>
              <a:t>Click to edit Master subtitle style</a:t>
            </a:r>
            <a:endParaRPr lang="en-US" altLang="ja-JP" dirty="0"/>
          </a:p>
        </p:txBody>
      </p:sp>
      <p:pic>
        <p:nvPicPr>
          <p:cNvPr id="9" name="Picture 8" descr="Intel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462" y="457199"/>
            <a:ext cx="839538" cy="557603"/>
          </a:xfrm>
          <a:prstGeom prst="rect">
            <a:avLst/>
          </a:prstGeom>
        </p:spPr>
      </p:pic>
    </p:spTree>
    <p:extLst>
      <p:ext uri="{BB962C8B-B14F-4D97-AF65-F5344CB8AC3E}">
        <p14:creationId xmlns:p14="http://schemas.microsoft.com/office/powerpoint/2010/main" val="3323116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5">
    <p:spTree>
      <p:nvGrpSpPr>
        <p:cNvPr id="1" name=""/>
        <p:cNvGrpSpPr/>
        <p:nvPr/>
      </p:nvGrpSpPr>
      <p:grpSpPr>
        <a:xfrm>
          <a:off x="0" y="0"/>
          <a:ext cx="0" cy="0"/>
          <a:chOff x="0" y="0"/>
          <a:chExt cx="0" cy="0"/>
        </a:xfrm>
      </p:grpSpPr>
      <p:pic>
        <p:nvPicPr>
          <p:cNvPr id="8" name="Picture 7" descr="ISMC_LU_Die_Vrt_rgb_Blue_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2906" y="0"/>
            <a:ext cx="4356683" cy="6535024"/>
          </a:xfrm>
          <a:prstGeom prst="rect">
            <a:avLst/>
          </a:prstGeom>
        </p:spPr>
      </p:pic>
      <p:pic>
        <p:nvPicPr>
          <p:cNvPr id="9" name="Picture 8" descr="Intel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23462" y="457199"/>
            <a:ext cx="839538" cy="557603"/>
          </a:xfrm>
          <a:prstGeom prst="rect">
            <a:avLst/>
          </a:prstGeom>
        </p:spPr>
      </p:pic>
    </p:spTree>
    <p:extLst>
      <p:ext uri="{BB962C8B-B14F-4D97-AF65-F5344CB8AC3E}">
        <p14:creationId xmlns:p14="http://schemas.microsoft.com/office/powerpoint/2010/main" val="546817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559616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9" name="Picture 8" descr="Intel_ThankYou.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09600"/>
            <a:ext cx="9144000" cy="4904509"/>
          </a:xfrm>
          <a:prstGeom prst="rect">
            <a:avLst/>
          </a:prstGeom>
        </p:spPr>
      </p:pic>
      <p:sp>
        <p:nvSpPr>
          <p:cNvPr id="2" name="Title 1"/>
          <p:cNvSpPr>
            <a:spLocks noGrp="1"/>
          </p:cNvSpPr>
          <p:nvPr>
            <p:ph type="title" hasCustomPrompt="1"/>
          </p:nvPr>
        </p:nvSpPr>
        <p:spPr>
          <a:xfrm>
            <a:off x="1333500" y="2584281"/>
            <a:ext cx="6477000" cy="1362075"/>
          </a:xfrm>
        </p:spPr>
        <p:txBody>
          <a:bodyPr anchor="ctr" anchorCtr="0"/>
          <a:lstStyle>
            <a:lvl1pPr algn="ctr">
              <a:lnSpc>
                <a:spcPct val="100000"/>
              </a:lnSpc>
              <a:defRPr sz="3800" b="0" cap="none">
                <a:solidFill>
                  <a:srgbClr val="FFFFFF"/>
                </a:solidFill>
                <a:latin typeface="+mn-lt"/>
              </a:defRPr>
            </a:lvl1pPr>
          </a:lstStyle>
          <a:p>
            <a:r>
              <a:rPr lang="en-US" dirty="0" smtClean="0"/>
              <a:t>Thank You</a:t>
            </a:r>
            <a:endParaRPr lang="en-US" dirty="0"/>
          </a:p>
        </p:txBody>
      </p:sp>
    </p:spTree>
    <p:extLst>
      <p:ext uri="{BB962C8B-B14F-4D97-AF65-F5344CB8AC3E}">
        <p14:creationId xmlns:p14="http://schemas.microsoft.com/office/powerpoint/2010/main" val="14045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Final Slide with Logo">
    <p:spTree>
      <p:nvGrpSpPr>
        <p:cNvPr id="1" name=""/>
        <p:cNvGrpSpPr/>
        <p:nvPr/>
      </p:nvGrpSpPr>
      <p:grpSpPr>
        <a:xfrm>
          <a:off x="0" y="0"/>
          <a:ext cx="0" cy="0"/>
          <a:chOff x="0" y="0"/>
          <a:chExt cx="0" cy="0"/>
        </a:xfrm>
      </p:grpSpPr>
      <p:pic>
        <p:nvPicPr>
          <p:cNvPr id="8" name="Picture 7" descr="Intel_Final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09600"/>
            <a:ext cx="9144000" cy="4901539"/>
          </a:xfrm>
          <a:prstGeom prst="rect">
            <a:avLst/>
          </a:prstGeom>
        </p:spPr>
      </p:pic>
    </p:spTree>
    <p:extLst>
      <p:ext uri="{BB962C8B-B14F-4D97-AF65-F5344CB8AC3E}">
        <p14:creationId xmlns:p14="http://schemas.microsoft.com/office/powerpoint/2010/main" val="3108004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Final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49644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379538"/>
            <a:ext cx="4037012" cy="4537075"/>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379538"/>
            <a:ext cx="3900488" cy="4537075"/>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218853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7722041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 Option 1">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1298"/>
            <a:ext cx="9144000" cy="2320494"/>
          </a:xfrm>
          <a:prstGeom prst="rect">
            <a:avLst/>
          </a:prstGeom>
        </p:spPr>
      </p:pic>
      <p:sp>
        <p:nvSpPr>
          <p:cNvPr id="12"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b="0" i="0" dirty="0" smtClean="0">
                <a:solidFill>
                  <a:schemeClr val="tx2"/>
                </a:solidFill>
                <a:latin typeface="+mn-lt"/>
                <a:cs typeface="Neo Sans Intel"/>
              </a:rPr>
              <a:t>INTEL CONFIDENTIAL</a:t>
            </a:r>
            <a:r>
              <a:rPr lang="en-US" sz="800" b="0" i="0" kern="1200" dirty="0" smtClean="0">
                <a:solidFill>
                  <a:schemeClr val="tx2"/>
                </a:solidFill>
                <a:latin typeface="+mn-lt"/>
                <a:ea typeface="+mn-ea"/>
                <a:cs typeface="Neo Sans Intel"/>
              </a:rPr>
              <a:t>, FOR INTERNAL USE ONLY</a:t>
            </a:r>
          </a:p>
        </p:txBody>
      </p:sp>
      <p:pic>
        <p:nvPicPr>
          <p:cNvPr id="14" name="Picture 13" descr="intel_rgb_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65"/>
          <p:cNvSpPr txBox="1">
            <a:spLocks noChangeArrowheads="1"/>
          </p:cNvSpPr>
          <p:nvPr/>
        </p:nvSpPr>
        <p:spPr bwMode="auto">
          <a:xfrm>
            <a:off x="6048434" y="513298"/>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rgbClr val="0070C0"/>
                </a:solidFill>
                <a:latin typeface="Neo Sans Intel Medium" pitchFamily="34" charset="0"/>
                <a:cs typeface="+mn-cs"/>
              </a:rPr>
              <a:t>Software and Services Group</a:t>
            </a:r>
          </a:p>
        </p:txBody>
      </p:sp>
    </p:spTree>
  </p:cSld>
  <p:clrMapOvr>
    <a:masterClrMapping/>
  </p:clrMapOv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56756"/>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8" name="Picture 7" descr="Intel_divide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599396"/>
            <a:ext cx="9144000" cy="3779520"/>
          </a:xfrm>
          <a:prstGeom prst="rect">
            <a:avLst/>
          </a:prstGeom>
        </p:spPr>
      </p:pic>
      <p:sp>
        <p:nvSpPr>
          <p:cNvPr id="2" name="Title 1"/>
          <p:cNvSpPr>
            <a:spLocks noGrp="1"/>
          </p:cNvSpPr>
          <p:nvPr>
            <p:ph type="title" hasCustomPrompt="1"/>
          </p:nvPr>
        </p:nvSpPr>
        <p:spPr>
          <a:xfrm>
            <a:off x="457200" y="2514600"/>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2698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0588" y="1512889"/>
            <a:ext cx="3986211" cy="4884736"/>
          </a:xfrm>
        </p:spPr>
        <p:txBody>
          <a:bodyPr/>
          <a:lstStyle>
            <a:lvl1pPr>
              <a:spcBef>
                <a:spcPts val="1400"/>
              </a:spcBef>
              <a:defRPr sz="2800"/>
            </a:lvl1pPr>
            <a:lvl2pPr>
              <a:spcBef>
                <a:spcPts val="1200"/>
              </a:spcBef>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9672995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7"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8" name="Picture Placeholder 7"/>
          <p:cNvSpPr>
            <a:spLocks noGrp="1"/>
          </p:cNvSpPr>
          <p:nvPr>
            <p:ph type="pic" sz="quarter" idx="10" hasCustomPrompt="1"/>
          </p:nvPr>
        </p:nvSpPr>
        <p:spPr>
          <a:xfrm>
            <a:off x="5353050" y="0"/>
            <a:ext cx="3790950" cy="6858000"/>
          </a:xfrm>
          <a:prstGeom prst="rect">
            <a:avLst/>
          </a:prstGeom>
          <a:solidFill>
            <a:schemeClr val="tx2"/>
          </a:solidFill>
        </p:spPr>
        <p:txBody>
          <a:bodyPr anchor="ctr" anchorCtr="0"/>
          <a:lstStyle>
            <a:lvl1pPr algn="ctr">
              <a:defRPr lang="en-US" sz="1600" b="0" i="0" baseline="0" smtClean="0">
                <a:latin typeface="+mn-lt"/>
              </a:defRPr>
            </a:lvl1pPr>
          </a:lstStyle>
          <a:p>
            <a:r>
              <a:rPr lang="en-US" dirty="0" smtClean="0"/>
              <a:t>Photo goes here </a:t>
            </a:r>
            <a:endParaRPr lang="en-US" dirty="0"/>
          </a:p>
        </p:txBody>
      </p:sp>
      <p:sp>
        <p:nvSpPr>
          <p:cNvPr id="7" name="Date Placeholder 11"/>
          <p:cNvSpPr>
            <a:spLocks noGrp="1"/>
          </p:cNvSpPr>
          <p:nvPr>
            <p:ph type="dt" sz="half" idx="11"/>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9"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152014F4-1B9C-487C-9C92-261A63D4DBD6}" type="slidenum">
              <a:rPr lang="en-US" smtClean="0"/>
              <a:pPr>
                <a:defRPr/>
              </a:pPr>
              <a:t>‹#›</a:t>
            </a:fld>
            <a:endParaRPr lang="en-US" dirty="0"/>
          </a:p>
        </p:txBody>
      </p:sp>
      <p:sp>
        <p:nvSpPr>
          <p:cNvPr id="8" name="Picture Placeholder 7"/>
          <p:cNvSpPr>
            <a:spLocks noGrp="1"/>
          </p:cNvSpPr>
          <p:nvPr>
            <p:ph type="pic" sz="quarter" idx="10" hasCustomPrompt="1"/>
          </p:nvPr>
        </p:nvSpPr>
        <p:spPr>
          <a:xfrm>
            <a:off x="0" y="0"/>
            <a:ext cx="9144000" cy="6858000"/>
          </a:xfrm>
          <a:prstGeom prst="rect">
            <a:avLst/>
          </a:prstGeo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noChangeAspect="1"/>
          </p:cNvSpPr>
          <p:nvPr>
            <p:ph type="title" hasCustomPrompt="1"/>
          </p:nvPr>
        </p:nvSpPr>
        <p:spPr>
          <a:xfrm>
            <a:off x="0" y="409575"/>
            <a:ext cx="4937760" cy="1618488"/>
          </a:xfrm>
          <a:prstGeom prst="rect">
            <a:avLst/>
          </a:prstGeom>
          <a:blipFill>
            <a:blip r:embed="rId2" cstate="print"/>
            <a:stretch>
              <a:fillRect/>
            </a:stretch>
          </a:blipFill>
        </p:spPr>
        <p:txBody>
          <a:bodyPr anchor="ctr" anchorCtr="0"/>
          <a:lstStyle>
            <a:lvl1pPr marL="285750" indent="0" algn="l">
              <a:lnSpc>
                <a:spcPct val="100000"/>
              </a:lnSpc>
              <a:defRPr sz="3600" b="0" i="0" cap="none">
                <a:solidFill>
                  <a:srgbClr val="FFFFFF"/>
                </a:solidFill>
                <a:latin typeface="+mn-lt"/>
                <a:cs typeface="Neo Sans Intel"/>
              </a:defRPr>
            </a:lvl1pPr>
          </a:lstStyle>
          <a:p>
            <a:r>
              <a:rPr lang="en-US" dirty="0" smtClean="0"/>
              <a:t>Click To Edit Section Divider title Style</a:t>
            </a:r>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409575"/>
            <a:ext cx="8229600" cy="885826"/>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1371600"/>
            <a:ext cx="82296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8"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a:prstGeom prst="rect">
            <a:avLst/>
          </a:prstGeom>
        </p:spPr>
        <p:txBody>
          <a:bodyPr anchor="ctr" anchorCtr="0"/>
          <a:lstStyle>
            <a:lvl1pPr algn="l">
              <a:lnSpc>
                <a:spcPct val="100000"/>
              </a:lnSpc>
              <a:defRPr sz="4000" b="0" i="0" cap="none">
                <a:solidFill>
                  <a:srgbClr val="FFFFFF"/>
                </a:solidFill>
                <a:latin typeface="+mn-lt"/>
                <a:cs typeface="Neo Sans Intel"/>
              </a:defRPr>
            </a:lvl1pPr>
          </a:lstStyle>
          <a:p>
            <a:r>
              <a:rPr lang="en-US" dirty="0" smtClean="0"/>
              <a:t>Thank You</a:t>
            </a:r>
            <a:endParaRPr lang="en-US" dirty="0"/>
          </a:p>
        </p:txBody>
      </p:sp>
      <p:pic>
        <p:nvPicPr>
          <p:cNvPr id="5" name="Picture 4" descr="Intel_logo_white.png"/>
          <p:cNvPicPr>
            <a:picLocks noChangeAspect="1"/>
          </p:cNvPicPr>
          <p:nvPr/>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8"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Tree>
    <p:extLst>
      <p:ext uri="{BB962C8B-B14F-4D97-AF65-F5344CB8AC3E}">
        <p14:creationId xmlns:p14="http://schemas.microsoft.com/office/powerpoint/2010/main" val="394009940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Rectangle 3"/>
          <p:cNvSpPr>
            <a:spLocks noGrp="1" noChangeArrowheads="1"/>
          </p:cNvSpPr>
          <p:nvPr>
            <p:ph type="ctrTitle"/>
          </p:nvPr>
        </p:nvSpPr>
        <p:spPr>
          <a:xfrm>
            <a:off x="457201" y="2363972"/>
            <a:ext cx="6020027" cy="584775"/>
          </a:xfrm>
          <a:prstGeom prst="rect">
            <a:avLst/>
          </a:prstGeom>
        </p:spPr>
        <p:txBody>
          <a:bodyPr wrap="none" anchor="ctr" anchorCtr="0">
            <a:spAutoFit/>
          </a:bodyPr>
          <a:lstStyle>
            <a:lvl1pPr algn="l">
              <a:lnSpc>
                <a:spcPct val="100000"/>
              </a:lnSpc>
              <a:defRPr sz="3800" b="0" i="0">
                <a:solidFill>
                  <a:schemeClr val="bg1"/>
                </a:solidFill>
                <a:latin typeface="+mn-lt"/>
                <a:cs typeface="Neo Sans Intel"/>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30942"/>
          </a:xfrm>
          <a:prstGeom prst="rect">
            <a:avLst/>
          </a:prstGeom>
        </p:spPr>
        <p:txBody>
          <a:bodyPr wrap="square">
            <a:spAutoFit/>
          </a:bodyPr>
          <a:lstStyle>
            <a:lvl1pPr marL="0" indent="0" algn="l">
              <a:lnSpc>
                <a:spcPts val="3000"/>
              </a:lnSpc>
              <a:spcBef>
                <a:spcPts val="0"/>
              </a:spcBef>
              <a:defRPr sz="2000" b="0" i="0">
                <a:solidFill>
                  <a:schemeClr val="bg1"/>
                </a:solidFill>
                <a:latin typeface="+mn-lt"/>
                <a:cs typeface="Neo Sans Intel"/>
              </a:defRPr>
            </a:lvl1pPr>
          </a:lstStyle>
          <a:p>
            <a:pPr>
              <a:lnSpc>
                <a:spcPct val="80000"/>
              </a:lnSpc>
              <a:spcAft>
                <a:spcPts val="800"/>
              </a:spcAft>
            </a:pPr>
            <a:r>
              <a:rPr lang="en-US" b="0" i="0" dirty="0" smtClean="0">
                <a:latin typeface="Neo Sans Intel"/>
                <a:cs typeface="Neo Sans Intel"/>
              </a:rPr>
              <a:t>Subtitle</a:t>
            </a:r>
            <a:endParaRPr lang="en-US" dirty="0" smtClean="0">
              <a:latin typeface="Verdana" charset="0"/>
            </a:endParaRPr>
          </a:p>
          <a:p>
            <a:pPr>
              <a:lnSpc>
                <a:spcPts val="2160"/>
              </a:lnSpc>
              <a:spcAft>
                <a:spcPts val="0"/>
              </a:spcAft>
            </a:pPr>
            <a:r>
              <a:rPr lang="en-US" sz="1600" b="0" i="0" dirty="0" smtClean="0">
                <a:latin typeface="Neo Sans Intel"/>
                <a:cs typeface="Neo Sans Intel"/>
              </a:rPr>
              <a:t>Additional Info</a:t>
            </a:r>
            <a:endParaRPr lang="en-US" sz="1600" dirty="0" smtClean="0">
              <a:latin typeface="Verdana" charset="0"/>
            </a:endParaRPr>
          </a:p>
        </p:txBody>
      </p:sp>
      <p:sp>
        <p:nvSpPr>
          <p:cNvPr id="6" name="Slide Number Placeholder 3"/>
          <p:cNvSpPr>
            <a:spLocks noGrp="1"/>
          </p:cNvSpPr>
          <p:nvPr>
            <p:ph type="sldNum" sz="quarter" idx="11"/>
          </p:nvPr>
        </p:nvSpPr>
        <p:spPr>
          <a:xfrm>
            <a:off x="90397" y="6378200"/>
            <a:ext cx="501650" cy="258763"/>
          </a:xfrm>
        </p:spPr>
        <p:txBody>
          <a:bodyPr/>
          <a:lstStyle>
            <a:lvl1pPr>
              <a:defRPr sz="900">
                <a:solidFill>
                  <a:schemeClr val="accent1"/>
                </a:solidFill>
              </a:defRPr>
            </a:lvl1pPr>
          </a:lstStyle>
          <a:p>
            <a:pPr>
              <a:defRPr/>
            </a:pPr>
            <a:fld id="{152014F4-1B9C-487C-9C92-261A63D4DBD6}" type="slidenum">
              <a:rPr lang="en-US" smtClean="0"/>
              <a:pPr>
                <a:defRPr/>
              </a:pPr>
              <a:t>‹#›</a:t>
            </a:fld>
            <a:endParaRPr lang="en-US" dirty="0"/>
          </a:p>
        </p:txBody>
      </p:sp>
      <p:sp>
        <p:nvSpPr>
          <p:cNvPr id="7" name="Footer Placeholder 2"/>
          <p:cNvSpPr>
            <a:spLocks noGrp="1"/>
          </p:cNvSpPr>
          <p:nvPr>
            <p:ph type="ftr" sz="quarter" idx="10"/>
          </p:nvPr>
        </p:nvSpPr>
        <p:spPr>
          <a:xfrm>
            <a:off x="2928875" y="6377424"/>
            <a:ext cx="3271837" cy="210289"/>
          </a:xfrm>
          <a:prstGeom prst="rect">
            <a:avLst/>
          </a:prstGeom>
        </p:spPr>
        <p:txBody>
          <a:bodyPr/>
          <a:lstStyle>
            <a:lvl1pPr>
              <a:defRPr sz="900">
                <a:solidFill>
                  <a:schemeClr val="accent1"/>
                </a:solidFill>
              </a:defRPr>
            </a:lvl1pPr>
          </a:lstStyle>
          <a:p>
            <a:pPr>
              <a:defRPr/>
            </a:pPr>
            <a:endParaRPr lang="en-US" dirty="0"/>
          </a:p>
        </p:txBody>
      </p:sp>
    </p:spTree>
    <p:extLst>
      <p:ext uri="{BB962C8B-B14F-4D97-AF65-F5344CB8AC3E}">
        <p14:creationId xmlns:p14="http://schemas.microsoft.com/office/powerpoint/2010/main" val="2743638803"/>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8229600"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8" name="Slide Number Placeholder 3"/>
          <p:cNvSpPr>
            <a:spLocks noGrp="1"/>
          </p:cNvSpPr>
          <p:nvPr>
            <p:ph type="sldNum" sz="quarter" idx="11"/>
          </p:nvPr>
        </p:nvSpPr>
        <p:spPr>
          <a:xfrm>
            <a:off x="90397" y="6378200"/>
            <a:ext cx="501650" cy="258763"/>
          </a:xfrm>
        </p:spPr>
        <p:txBody>
          <a:bodyPr/>
          <a:lstStyle>
            <a:lvl1pPr>
              <a:defRPr sz="900"/>
            </a:lvl1pPr>
          </a:lstStyle>
          <a:p>
            <a:pPr>
              <a:defRPr/>
            </a:pPr>
            <a:fld id="{152014F4-1B9C-487C-9C92-261A63D4DBD6}" type="slidenum">
              <a:rPr lang="en-US" smtClean="0"/>
              <a:pPr>
                <a:defRPr/>
              </a:pPr>
              <a:t>‹#›</a:t>
            </a:fld>
            <a:endParaRPr lang="en-US" dirty="0"/>
          </a:p>
        </p:txBody>
      </p:sp>
      <p:sp>
        <p:nvSpPr>
          <p:cNvPr id="9" name="Footer Placeholder 2"/>
          <p:cNvSpPr>
            <a:spLocks noGrp="1"/>
          </p:cNvSpPr>
          <p:nvPr>
            <p:ph type="ftr" sz="quarter" idx="10"/>
          </p:nvPr>
        </p:nvSpPr>
        <p:spPr>
          <a:xfrm>
            <a:off x="2928875" y="6377424"/>
            <a:ext cx="3271837" cy="210289"/>
          </a:xfrm>
          <a:prstGeom prst="rect">
            <a:avLst/>
          </a:prstGeom>
        </p:spPr>
        <p:txBody>
          <a:bodyPr/>
          <a:lstStyle>
            <a:lvl1pPr>
              <a:defRPr sz="900"/>
            </a:lvl1p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dirty="0"/>
          </a:p>
        </p:txBody>
      </p:sp>
      <p:sp>
        <p:nvSpPr>
          <p:cNvPr id="7"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8"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8" name="Picture Placeholder 7"/>
          <p:cNvSpPr>
            <a:spLocks noGrp="1"/>
          </p:cNvSpPr>
          <p:nvPr>
            <p:ph type="pic" sz="quarter" idx="10" hasCustomPrompt="1"/>
          </p:nvPr>
        </p:nvSpPr>
        <p:spPr>
          <a:xfrm>
            <a:off x="5353050" y="0"/>
            <a:ext cx="3790950" cy="6858000"/>
          </a:xfrm>
          <a:prstGeom prst="rect">
            <a:avLst/>
          </a:prstGeom>
          <a:solidFill>
            <a:schemeClr val="tx2"/>
          </a:solidFill>
        </p:spPr>
        <p:txBody>
          <a:bodyPr anchor="ctr" anchorCtr="0"/>
          <a:lstStyle>
            <a:lvl1pPr algn="ctr">
              <a:defRPr lang="en-US" sz="1600" b="0" i="0" baseline="0" smtClean="0">
                <a:latin typeface="+mn-lt"/>
              </a:defRPr>
            </a:lvl1pPr>
          </a:lstStyle>
          <a:p>
            <a:r>
              <a:rPr lang="en-US" dirty="0" smtClean="0"/>
              <a:t>Photo goes here </a:t>
            </a:r>
            <a:endParaRPr lang="en-US" dirty="0"/>
          </a:p>
        </p:txBody>
      </p:sp>
      <p:sp>
        <p:nvSpPr>
          <p:cNvPr id="10" name="Slide Number Placeholder 3"/>
          <p:cNvSpPr>
            <a:spLocks noGrp="1"/>
          </p:cNvSpPr>
          <p:nvPr>
            <p:ph type="sldNum" sz="quarter" idx="11"/>
          </p:nvPr>
        </p:nvSpPr>
        <p:spPr>
          <a:xfrm>
            <a:off x="90397" y="6378200"/>
            <a:ext cx="501650" cy="258763"/>
          </a:xfrm>
        </p:spPr>
        <p:txBody>
          <a:bodyPr/>
          <a:lstStyle>
            <a:lvl1pPr>
              <a:defRPr sz="900"/>
            </a:lvl1pPr>
          </a:lstStyle>
          <a:p>
            <a:pPr>
              <a:defRPr/>
            </a:pPr>
            <a:fld id="{152014F4-1B9C-487C-9C92-261A63D4DBD6}" type="slidenum">
              <a:rPr lang="en-US" smtClean="0"/>
              <a:pPr>
                <a:defRPr/>
              </a:pPr>
              <a:t>‹#›</a:t>
            </a:fld>
            <a:endParaRPr lang="en-US" dirty="0"/>
          </a:p>
        </p:txBody>
      </p:sp>
      <p:sp>
        <p:nvSpPr>
          <p:cNvPr id="11" name="Footer Placeholder 2"/>
          <p:cNvSpPr>
            <a:spLocks noGrp="1"/>
          </p:cNvSpPr>
          <p:nvPr>
            <p:ph type="ftr" sz="quarter" idx="12"/>
          </p:nvPr>
        </p:nvSpPr>
        <p:spPr>
          <a:xfrm>
            <a:off x="2928875" y="6377424"/>
            <a:ext cx="3271837" cy="210289"/>
          </a:xfrm>
          <a:prstGeom prst="rect">
            <a:avLst/>
          </a:prstGeom>
        </p:spPr>
        <p:txBody>
          <a:bodyPr/>
          <a:lstStyle>
            <a:lvl1pPr>
              <a:defRPr sz="900"/>
            </a:lvl1p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hasCustomPrompt="1"/>
          </p:nvPr>
        </p:nvSpPr>
        <p:spPr>
          <a:xfrm>
            <a:off x="0" y="0"/>
            <a:ext cx="9144000" cy="6858000"/>
          </a:xfrm>
          <a:prstGeom prst="rect">
            <a:avLst/>
          </a:prstGeo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noChangeAspect="1"/>
          </p:cNvSpPr>
          <p:nvPr>
            <p:ph type="title" hasCustomPrompt="1"/>
          </p:nvPr>
        </p:nvSpPr>
        <p:spPr>
          <a:xfrm>
            <a:off x="0" y="409575"/>
            <a:ext cx="4937760" cy="1618488"/>
          </a:xfrm>
          <a:prstGeom prst="rect">
            <a:avLst/>
          </a:prstGeom>
          <a:blipFill>
            <a:blip r:embed="rId2" cstate="print"/>
            <a:stretch>
              <a:fillRect/>
            </a:stretch>
          </a:blipFill>
        </p:spPr>
        <p:txBody>
          <a:bodyPr anchor="ctr" anchorCtr="0"/>
          <a:lstStyle>
            <a:lvl1pPr marL="285750" indent="0" algn="l">
              <a:lnSpc>
                <a:spcPct val="100000"/>
              </a:lnSpc>
              <a:defRPr sz="36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11" name="Slide Number Placeholder 3"/>
          <p:cNvSpPr txBox="1">
            <a:spLocks/>
          </p:cNvSpPr>
          <p:nvPr userDrawn="1"/>
        </p:nvSpPr>
        <p:spPr>
          <a:xfrm>
            <a:off x="90397" y="6378200"/>
            <a:ext cx="501650" cy="258763"/>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52014F4-1B9C-487C-9C92-261A63D4DBD6}" type="slidenum">
              <a:rPr lang="en-US" smtClean="0"/>
              <a:pPr>
                <a:defRPr/>
              </a:pPr>
              <a:t>‹#›</a:t>
            </a:fld>
            <a:endParaRPr lang="en-US" dirty="0"/>
          </a:p>
        </p:txBody>
      </p:sp>
      <p:sp>
        <p:nvSpPr>
          <p:cNvPr id="12" name="Footer Placeholder 2"/>
          <p:cNvSpPr>
            <a:spLocks noGrp="1"/>
          </p:cNvSpPr>
          <p:nvPr>
            <p:ph type="ftr" sz="quarter" idx="11"/>
          </p:nvPr>
        </p:nvSpPr>
        <p:spPr>
          <a:xfrm>
            <a:off x="2928875" y="6377424"/>
            <a:ext cx="3271837" cy="210289"/>
          </a:xfrm>
          <a:prstGeom prst="rect">
            <a:avLst/>
          </a:prstGeom>
        </p:spPr>
        <p:txBody>
          <a:bodyPr/>
          <a:lstStyle>
            <a:lvl1pPr>
              <a:defRPr sz="900"/>
            </a:lvl1p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409575"/>
            <a:ext cx="8229600" cy="885826"/>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1371600"/>
            <a:ext cx="8229600" cy="4572000"/>
          </a:xfrm>
          <a:prstGeom prst="rect">
            <a:avLst/>
          </a:prstGeo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p:cNvSpPr>
          <p:nvPr>
            <p:ph type="ftr" sz="quarter" idx="10"/>
          </p:nvPr>
        </p:nvSpPr>
        <p:spPr>
          <a:xfrm>
            <a:off x="2931743" y="6371666"/>
            <a:ext cx="3271837" cy="210289"/>
          </a:xfrm>
          <a:prstGeom prst="rect">
            <a:avLst/>
          </a:prstGeom>
        </p:spPr>
        <p:txBody>
          <a:bodyPr/>
          <a:lstStyle>
            <a:lvl1pPr>
              <a:defRPr sz="900"/>
            </a:lvl1pPr>
          </a:lstStyle>
          <a:p>
            <a:pPr>
              <a:defRPr/>
            </a:pPr>
            <a:endParaRPr lang="en-US" dirty="0"/>
          </a:p>
        </p:txBody>
      </p:sp>
      <p:sp>
        <p:nvSpPr>
          <p:cNvPr id="10" name="Slide Number Placeholder 3"/>
          <p:cNvSpPr>
            <a:spLocks noGrp="1"/>
          </p:cNvSpPr>
          <p:nvPr>
            <p:ph type="sldNum" sz="quarter" idx="12"/>
          </p:nvPr>
        </p:nvSpPr>
        <p:spPr>
          <a:xfrm>
            <a:off x="90397" y="6378200"/>
            <a:ext cx="501650" cy="258763"/>
          </a:xfrm>
        </p:spPr>
        <p:txBody>
          <a:bodyPr/>
          <a:lstStyle>
            <a:lvl1pPr>
              <a:defRPr sz="900"/>
            </a:lvl1pPr>
          </a:lstStyle>
          <a:p>
            <a:pPr>
              <a:defRPr/>
            </a:pPr>
            <a:fld id="{152014F4-1B9C-487C-9C92-261A63D4DBD6}" type="slidenum">
              <a:rPr lang="en-US" smtClean="0"/>
              <a:pPr>
                <a:defRPr/>
              </a:pPr>
              <a:t>‹#›</a:t>
            </a:fld>
            <a:endParaRPr lang="en-US" dirty="0"/>
          </a:p>
        </p:txBody>
      </p:sp>
      <p:sp>
        <p:nvSpPr>
          <p:cNvPr id="11" name="Date Placeholder 4"/>
          <p:cNvSpPr>
            <a:spLocks noGrp="1"/>
          </p:cNvSpPr>
          <p:nvPr>
            <p:ph type="dt" sz="half" idx="13"/>
          </p:nvPr>
        </p:nvSpPr>
        <p:spPr>
          <a:xfrm>
            <a:off x="90397" y="6537049"/>
            <a:ext cx="1095555" cy="375259"/>
          </a:xfrm>
        </p:spPr>
        <p:txBody>
          <a:bodyPr/>
          <a:lstStyle/>
          <a:p>
            <a:endParaRPr lang="en-US"/>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1"/>
          </p:nvPr>
        </p:nvSpPr>
        <p:spPr>
          <a:xfrm>
            <a:off x="90397" y="6378200"/>
            <a:ext cx="501650" cy="258763"/>
          </a:xfrm>
        </p:spPr>
        <p:txBody>
          <a:bodyPr/>
          <a:lstStyle>
            <a:lvl1pPr>
              <a:defRPr sz="900"/>
            </a:lvl1pPr>
          </a:lstStyle>
          <a:p>
            <a:pPr>
              <a:defRPr/>
            </a:pPr>
            <a:fld id="{152014F4-1B9C-487C-9C92-261A63D4DBD6}" type="slidenum">
              <a:rPr lang="en-US" smtClean="0"/>
              <a:pPr>
                <a:defRPr/>
              </a:pPr>
              <a:t>‹#›</a:t>
            </a:fld>
            <a:endParaRPr lang="en-US" dirty="0"/>
          </a:p>
        </p:txBody>
      </p:sp>
      <p:sp>
        <p:nvSpPr>
          <p:cNvPr id="2" name="Title 1"/>
          <p:cNvSpPr>
            <a:spLocks noGrp="1"/>
          </p:cNvSpPr>
          <p:nvPr>
            <p:ph type="title" hasCustomPrompt="1"/>
          </p:nvPr>
        </p:nvSpPr>
        <p:spPr>
          <a:xfrm>
            <a:off x="457200" y="2514601"/>
            <a:ext cx="6477000" cy="1362075"/>
          </a:xfrm>
          <a:prstGeom prst="rect">
            <a:avLst/>
          </a:prstGeom>
        </p:spPr>
        <p:txBody>
          <a:bodyPr anchor="ctr" anchorCtr="0"/>
          <a:lstStyle>
            <a:lvl1pPr algn="l">
              <a:lnSpc>
                <a:spcPct val="100000"/>
              </a:lnSpc>
              <a:defRPr sz="4000" b="0" i="0" cap="none">
                <a:solidFill>
                  <a:srgbClr val="FFFFFF"/>
                </a:solidFill>
                <a:latin typeface="+mn-lt"/>
                <a:cs typeface="Neo Sans Intel"/>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10" name="Footer Placeholder 2"/>
          <p:cNvSpPr>
            <a:spLocks noGrp="1"/>
          </p:cNvSpPr>
          <p:nvPr>
            <p:ph type="ftr" sz="quarter" idx="10"/>
          </p:nvPr>
        </p:nvSpPr>
        <p:spPr>
          <a:xfrm>
            <a:off x="2928875" y="6377424"/>
            <a:ext cx="3271837" cy="210289"/>
          </a:xfrm>
          <a:prstGeom prst="rect">
            <a:avLst/>
          </a:prstGeom>
        </p:spPr>
        <p:txBody>
          <a:bodyPr/>
          <a:lstStyle>
            <a:lvl1pPr>
              <a:defRPr sz="900"/>
            </a:lvl1pPr>
          </a:lstStyle>
          <a:p>
            <a:pPr>
              <a:defRPr/>
            </a:pPr>
            <a:endParaRPr lang="en-US" dirty="0"/>
          </a:p>
        </p:txBody>
      </p:sp>
    </p:spTree>
    <p:extLst>
      <p:ext uri="{BB962C8B-B14F-4D97-AF65-F5344CB8AC3E}">
        <p14:creationId xmlns:p14="http://schemas.microsoft.com/office/powerpoint/2010/main" val="3940099409"/>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gal disclaimer and optimization notic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455" y="6592378"/>
            <a:ext cx="460655" cy="219456"/>
          </a:xfrm>
          <a:prstGeom prst="rect">
            <a:avLst/>
          </a:prstGeom>
        </p:spPr>
        <p:txBody>
          <a:bodyPr/>
          <a:lstStyle/>
          <a:p>
            <a:fld id="{F10CCBB2-23CF-43DD-999B-A7E7F6652AA9}" type="slidenum">
              <a:rPr lang="en-US" smtClean="0"/>
              <a:pPr/>
              <a:t>‹#›</a:t>
            </a:fld>
            <a:endParaRPr lang="en-US" dirty="0"/>
          </a:p>
        </p:txBody>
      </p:sp>
      <p:sp>
        <p:nvSpPr>
          <p:cNvPr id="2" name="Rectangle 1"/>
          <p:cNvSpPr/>
          <p:nvPr userDrawn="1"/>
        </p:nvSpPr>
        <p:spPr>
          <a:xfrm>
            <a:off x="638174" y="1295400"/>
            <a:ext cx="8048625" cy="3046988"/>
          </a:xfrm>
          <a:prstGeom prst="rect">
            <a:avLst/>
          </a:prstGeom>
        </p:spPr>
        <p:txBody>
          <a:bodyPr wrap="square">
            <a:spAutoFit/>
          </a:bodyPr>
          <a:lstStyle/>
          <a:p>
            <a:r>
              <a:rPr lang="en-US" sz="1200" dirty="0" smtClean="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endParaRPr lang="en-US" sz="1200" dirty="0" smtClean="0"/>
          </a:p>
          <a:p>
            <a:r>
              <a:rPr lang="en-US" sz="1200" dirty="0" smtClean="0"/>
              <a:t>Software and workloads used in performance tests may have been optimized for performance only on Intel microprocessors.  Performance tests, such as </a:t>
            </a:r>
            <a:r>
              <a:rPr lang="en-US" sz="1200" dirty="0" err="1" smtClean="0"/>
              <a:t>SYSmark</a:t>
            </a:r>
            <a:r>
              <a:rPr lang="en-US" sz="1200" dirty="0" smtClean="0"/>
              <a:t> and </a:t>
            </a:r>
            <a:r>
              <a:rPr lang="en-US" sz="1200" dirty="0" err="1" smtClean="0"/>
              <a:t>MobileMark</a:t>
            </a:r>
            <a:r>
              <a:rPr lang="en-US" sz="1200" dirty="0" smtClean="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endParaRPr lang="en-US" sz="1200" dirty="0" smtClean="0"/>
          </a:p>
          <a:p>
            <a:r>
              <a:rPr lang="en-US" sz="1200" dirty="0" smtClean="0"/>
              <a:t>Copyright © , Intel Corporation. All rights reserved. Intel, the Intel logo, Xeon, Core, VTune, and Cilk are trademarks of Intel Corporation in the U.S. and other countries. </a:t>
            </a:r>
            <a:endParaRPr lang="en-US" sz="1200" dirty="0"/>
          </a:p>
        </p:txBody>
      </p:sp>
      <p:graphicFrame>
        <p:nvGraphicFramePr>
          <p:cNvPr id="6" name="Table 5"/>
          <p:cNvGraphicFramePr>
            <a:graphicFrameLocks noGrp="1"/>
          </p:cNvGraphicFramePr>
          <p:nvPr userDrawn="1">
            <p:extLst>
              <p:ext uri="{D42A27DB-BD31-4B8C-83A1-F6EECF244321}">
                <p14:modId xmlns:p14="http://schemas.microsoft.com/office/powerpoint/2010/main" val="3669721138"/>
              </p:ext>
            </p:extLst>
          </p:nvPr>
        </p:nvGraphicFramePr>
        <p:xfrm>
          <a:off x="836611" y="4649461"/>
          <a:ext cx="7651750" cy="1610491"/>
        </p:xfrm>
        <a:graphic>
          <a:graphicData uri="http://schemas.openxmlformats.org/drawingml/2006/table">
            <a:tbl>
              <a:tblPr/>
              <a:tblGrid>
                <a:gridCol w="7651750"/>
              </a:tblGrid>
              <a:tr h="225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MS PGothic" pitchFamily="34" charset="-128"/>
                        </a:rPr>
                        <a:t>Optimization Notice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3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MS PGothic" pitchFamily="34" charset="-128"/>
                        </a:rPr>
                        <a:t>Intel</a:t>
                      </a:r>
                      <a:r>
                        <a:rPr kumimoji="0" lang="en-US" altLang="en-US" sz="1000" b="0" i="0" u="none" strike="noStrike" cap="none" normalizeH="0" baseline="0" dirty="0" smtClean="0">
                          <a:ln>
                            <a:noFill/>
                          </a:ln>
                          <a:solidFill>
                            <a:srgbClr val="000000"/>
                          </a:solidFill>
                          <a:effectLst/>
                          <a:latin typeface="Verdana" pitchFamily="34" charset="0"/>
                          <a:ea typeface="MS PGothic" pitchFamily="34" charset="-128"/>
                        </a:rPr>
                        <a:t>’</a:t>
                      </a:r>
                      <a:r>
                        <a:rPr kumimoji="0" lang="en-US" sz="1000" b="0" i="0" u="none" strike="noStrike" cap="none" normalizeH="0" baseline="0" dirty="0" smtClean="0">
                          <a:ln>
                            <a:noFill/>
                          </a:ln>
                          <a:solidFill>
                            <a:srgbClr val="000000"/>
                          </a:solidFill>
                          <a:effectLst/>
                          <a:latin typeface="Verdana" pitchFamily="34" charset="0"/>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MS PGothic" pitchFamily="34" charset="-128"/>
                        </a:rPr>
                        <a:t>Notice revision #20110804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8" name="Title 6"/>
          <p:cNvSpPr txBox="1">
            <a:spLocks/>
          </p:cNvSpPr>
          <p:nvPr userDrawn="1"/>
        </p:nvSpPr>
        <p:spPr>
          <a:xfrm>
            <a:off x="457199" y="409575"/>
            <a:ext cx="8229600" cy="885826"/>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lang="en-US" altLang="ja-JP" sz="2800" b="1" i="0" kern="1200" dirty="0" smtClean="0">
                <a:solidFill>
                  <a:schemeClr val="accent1"/>
                </a:solidFill>
                <a:latin typeface="+mj-lt"/>
                <a:ea typeface="+mj-ea"/>
                <a:cs typeface="+mj-cs"/>
              </a:defRPr>
            </a:lvl1pPr>
          </a:lstStyle>
          <a:p>
            <a:r>
              <a:rPr lang="de-DE" dirty="0" smtClean="0"/>
              <a:t>Legal Disclaimer &amp; Optimization Notice</a:t>
            </a:r>
            <a:endParaRPr lang="de-DE" dirty="0"/>
          </a:p>
        </p:txBody>
      </p:sp>
      <p:pic>
        <p:nvPicPr>
          <p:cNvPr id="11" name="Picture 10" descr="Intel_footer_121410.png"/>
          <p:cNvPicPr>
            <a:picLocks noChangeAspect="1"/>
          </p:cNvPicPr>
          <p:nvPr userDrawn="1"/>
        </p:nvPicPr>
        <p:blipFill>
          <a:blip r:embed="rId2" cstate="print"/>
          <a:stretch>
            <a:fillRect/>
          </a:stretch>
        </p:blipFill>
        <p:spPr>
          <a:xfrm>
            <a:off x="0" y="6362701"/>
            <a:ext cx="9144000" cy="495300"/>
          </a:xfrm>
          <a:prstGeom prst="rect">
            <a:avLst/>
          </a:prstGeom>
        </p:spPr>
      </p:pic>
      <p:sp>
        <p:nvSpPr>
          <p:cNvPr id="12" name="Rectangle 11"/>
          <p:cNvSpPr/>
          <p:nvPr userDrawn="1"/>
        </p:nvSpPr>
        <p:spPr>
          <a:xfrm>
            <a:off x="2871788" y="6600640"/>
            <a:ext cx="3400425" cy="261938"/>
          </a:xfrm>
          <a:prstGeom prst="rect">
            <a:avLst/>
          </a:prstGeom>
        </p:spPr>
        <p:txBody>
          <a:bodyPr>
            <a:spAutoFit/>
          </a:bodyPr>
          <a:lstStyle/>
          <a:p>
            <a:pPr algn="ctr">
              <a:spcBef>
                <a:spcPct val="50000"/>
              </a:spcBef>
              <a:defRPr/>
            </a:pPr>
            <a:r>
              <a:rPr lang="en-US" sz="550" b="1" dirty="0">
                <a:solidFill>
                  <a:srgbClr val="FFFFFF"/>
                </a:solidFill>
              </a:rPr>
              <a:t>Copyright© </a:t>
            </a:r>
            <a:r>
              <a:rPr lang="en-US" sz="550" b="1" dirty="0" smtClean="0">
                <a:solidFill>
                  <a:srgbClr val="FFFFFF"/>
                </a:solidFill>
              </a:rPr>
              <a:t>2012, </a:t>
            </a:r>
            <a:r>
              <a:rPr lang="en-US" sz="550" b="1" dirty="0">
                <a:solidFill>
                  <a:srgbClr val="FFFFFF"/>
                </a:solidFill>
              </a:rPr>
              <a:t>Intel Corporation. All rights reserved. </a:t>
            </a:r>
            <a:br>
              <a:rPr lang="en-US" sz="550" b="1" dirty="0">
                <a:solidFill>
                  <a:srgbClr val="FFFFFF"/>
                </a:solidFill>
              </a:rPr>
            </a:br>
            <a:r>
              <a:rPr lang="en-US" sz="550" b="1" dirty="0">
                <a:solidFill>
                  <a:srgbClr val="FFFFFF"/>
                </a:solidFill>
              </a:rPr>
              <a:t>*Other brands and names are the property of their respective owners.</a:t>
            </a:r>
            <a:endParaRPr lang="en-US" sz="550" b="1" dirty="0">
              <a:solidFill>
                <a:srgbClr val="000000"/>
              </a:solidFill>
            </a:endParaRPr>
          </a:p>
        </p:txBody>
      </p:sp>
      <p:sp>
        <p:nvSpPr>
          <p:cNvPr id="9" name="Footer Placeholder 2"/>
          <p:cNvSpPr>
            <a:spLocks noGrp="1"/>
          </p:cNvSpPr>
          <p:nvPr>
            <p:ph type="ftr" sz="quarter" idx="11"/>
          </p:nvPr>
        </p:nvSpPr>
        <p:spPr>
          <a:xfrm>
            <a:off x="2931743" y="6371666"/>
            <a:ext cx="3271837" cy="210289"/>
          </a:xfrm>
          <a:prstGeom prst="rect">
            <a:avLst/>
          </a:prstGeom>
        </p:spPr>
        <p:txBody>
          <a:bodyPr/>
          <a:lstStyle>
            <a:lvl1pPr>
              <a:defRPr sz="900"/>
            </a:lvl1pPr>
          </a:lstStyle>
          <a:p>
            <a:pPr>
              <a:defRPr/>
            </a:pPr>
            <a:endParaRPr lang="en-US" dirty="0"/>
          </a:p>
        </p:txBody>
      </p:sp>
      <p:sp>
        <p:nvSpPr>
          <p:cNvPr id="10" name="Slide Number Placeholder 3"/>
          <p:cNvSpPr txBox="1">
            <a:spLocks/>
          </p:cNvSpPr>
          <p:nvPr userDrawn="1"/>
        </p:nvSpPr>
        <p:spPr>
          <a:xfrm>
            <a:off x="90397" y="6378200"/>
            <a:ext cx="501650" cy="258763"/>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52014F4-1B9C-487C-9C92-261A63D4DBD6}" type="slidenum">
              <a:rPr lang="en-US" smtClean="0"/>
              <a:pPr>
                <a:defRPr/>
              </a:pPr>
              <a:t>‹#›</a:t>
            </a:fld>
            <a:endParaRPr lang="en-US" dirty="0"/>
          </a:p>
        </p:txBody>
      </p:sp>
      <p:sp>
        <p:nvSpPr>
          <p:cNvPr id="14" name="Date Placeholder 4"/>
          <p:cNvSpPr>
            <a:spLocks noGrp="1"/>
          </p:cNvSpPr>
          <p:nvPr>
            <p:ph type="dt" sz="half" idx="12"/>
          </p:nvPr>
        </p:nvSpPr>
        <p:spPr>
          <a:xfrm>
            <a:off x="90397" y="6537049"/>
            <a:ext cx="1095555" cy="375259"/>
          </a:xfrm>
        </p:spPr>
        <p:txBody>
          <a:bodyPr/>
          <a:lstStyle/>
          <a:p>
            <a:endParaRPr lang="en-US"/>
          </a:p>
        </p:txBody>
      </p:sp>
    </p:spTree>
    <p:extLst>
      <p:ext uri="{BB962C8B-B14F-4D97-AF65-F5344CB8AC3E}">
        <p14:creationId xmlns:p14="http://schemas.microsoft.com/office/powerpoint/2010/main" val="2732517311"/>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6" descr="INTEL_LOGO_RGB"/>
          <p:cNvPicPr>
            <a:picLocks noChangeAspect="1" noChangeArrowheads="1"/>
          </p:cNvPicPr>
          <p:nvPr userDrawn="1"/>
        </p:nvPicPr>
        <p:blipFill>
          <a:blip r:embed="rId2" cstate="print"/>
          <a:srcRect/>
          <a:stretch>
            <a:fillRect/>
          </a:stretch>
        </p:blipFill>
        <p:spPr bwMode="auto">
          <a:xfrm>
            <a:off x="7331075" y="473075"/>
            <a:ext cx="1250950" cy="825500"/>
          </a:xfrm>
          <a:prstGeom prst="rect">
            <a:avLst/>
          </a:prstGeom>
          <a:noFill/>
          <a:ln w="9525">
            <a:noFill/>
            <a:miter lim="800000"/>
            <a:headEnd/>
            <a:tailEnd/>
          </a:ln>
        </p:spPr>
      </p:pic>
      <p:sp>
        <p:nvSpPr>
          <p:cNvPr id="4159" name="Rectangle 63"/>
          <p:cNvSpPr>
            <a:spLocks noGrp="1" noChangeArrowheads="1"/>
          </p:cNvSpPr>
          <p:nvPr>
            <p:ph type="ctrTitle" sz="quarter"/>
          </p:nvPr>
        </p:nvSpPr>
        <p:spPr>
          <a:xfrm>
            <a:off x="246063" y="2741613"/>
            <a:ext cx="8455025" cy="795337"/>
          </a:xfrm>
        </p:spPr>
        <p:txBody>
          <a:bodyPr anchor="b"/>
          <a:lstStyle>
            <a:lvl1pPr algn="r">
              <a:defRPr sz="4000">
                <a:solidFill>
                  <a:srgbClr val="0860A8"/>
                </a:solidFill>
              </a:defRPr>
            </a:lvl1pPr>
          </a:lstStyle>
          <a:p>
            <a:r>
              <a:rPr lang="en-US"/>
              <a:t>Click to edit Master title style</a:t>
            </a:r>
          </a:p>
        </p:txBody>
      </p:sp>
      <p:sp>
        <p:nvSpPr>
          <p:cNvPr id="4160" name="Rectangle 64"/>
          <p:cNvSpPr>
            <a:spLocks noGrp="1" noChangeArrowheads="1"/>
          </p:cNvSpPr>
          <p:nvPr>
            <p:ph type="subTitle" sz="quarter" idx="1"/>
          </p:nvPr>
        </p:nvSpPr>
        <p:spPr>
          <a:xfrm>
            <a:off x="455613" y="3709988"/>
            <a:ext cx="8218487" cy="1590675"/>
          </a:xfrm>
        </p:spPr>
        <p:txBody>
          <a:bodyPr/>
          <a:lstStyle>
            <a:lvl1pPr marL="0" indent="0" algn="r">
              <a:lnSpc>
                <a:spcPct val="85000"/>
              </a:lnSpc>
              <a:buFontTx/>
              <a:buNone/>
              <a:defRPr sz="1600" b="1">
                <a:solidFill>
                  <a:srgbClr val="080808"/>
                </a:solidFill>
              </a:defRPr>
            </a:lvl1pPr>
          </a:lstStyle>
          <a:p>
            <a:r>
              <a:rPr lang="en-US"/>
              <a:t>Click to edit Master subtitle style</a:t>
            </a:r>
          </a:p>
        </p:txBody>
      </p:sp>
      <p:sp>
        <p:nvSpPr>
          <p:cNvPr id="2" name="Footer Placeholder 1"/>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3" name="Slide Number Placeholder 2"/>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5527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8778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324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a:prstGeom prst="rect">
            <a:avLst/>
          </a:prstGeom>
        </p:spPr>
        <p:txBody>
          <a:bodyPr anchor="ctr" anchorCtr="0"/>
          <a:lstStyle>
            <a:lvl1pPr algn="l">
              <a:lnSpc>
                <a:spcPct val="100000"/>
              </a:lnSpc>
              <a:defRPr sz="38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8" name="Picture Placeholder 7"/>
          <p:cNvSpPr>
            <a:spLocks noGrp="1"/>
          </p:cNvSpPr>
          <p:nvPr>
            <p:ph type="pic" sz="quarter" idx="10" hasCustomPrompt="1"/>
          </p:nvPr>
        </p:nvSpPr>
        <p:spPr>
          <a:xfrm>
            <a:off x="5353050" y="0"/>
            <a:ext cx="3790950" cy="6858000"/>
          </a:xfrm>
          <a:prstGeom prst="rect">
            <a:avLst/>
          </a:prstGeom>
          <a:solidFill>
            <a:schemeClr val="tx2"/>
          </a:solidFill>
        </p:spPr>
        <p:txBody>
          <a:bodyPr anchor="ctr" anchorCtr="0"/>
          <a:lstStyle>
            <a:lvl1pPr algn="ctr">
              <a:defRPr lang="en-US" sz="1600" b="0" i="0" baseline="0" smtClean="0">
                <a:latin typeface="+mn-lt"/>
              </a:defRPr>
            </a:lvl1pPr>
          </a:lstStyle>
          <a:p>
            <a:r>
              <a:rPr lang="en-US" dirty="0" smtClean="0"/>
              <a:t>Photo goes here </a:t>
            </a:r>
            <a:endParaRPr lang="en-US" dirty="0"/>
          </a:p>
        </p:txBody>
      </p:sp>
      <p:sp>
        <p:nvSpPr>
          <p:cNvPr id="7" name="Date Placeholder 11"/>
          <p:cNvSpPr>
            <a:spLocks noGrp="1"/>
          </p:cNvSpPr>
          <p:nvPr>
            <p:ph type="dt" sz="half" idx="11"/>
          </p:nvPr>
        </p:nvSpPr>
        <p:spPr>
          <a:xfrm>
            <a:off x="447255" y="6410738"/>
            <a:ext cx="1689658" cy="281825"/>
          </a:xfrm>
          <a:prstGeom prst="rect">
            <a:avLst/>
          </a:prstGeom>
        </p:spPr>
        <p:txBody>
          <a:bodyPr/>
          <a:lstStyle>
            <a:lvl1pPr>
              <a:defRPr sz="1000">
                <a:solidFill>
                  <a:schemeClr val="bg1"/>
                </a:solidFill>
              </a:defRPr>
            </a:lvl1pPr>
          </a:lstStyle>
          <a:p>
            <a:endParaRPr lang="en-US" dirty="0"/>
          </a:p>
        </p:txBody>
      </p:sp>
      <p:sp>
        <p:nvSpPr>
          <p:cNvPr id="9"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10"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31900"/>
            <a:ext cx="4037013" cy="330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31900"/>
            <a:ext cx="4037012" cy="330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201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8" name="Slide Number Placeholder 7"/>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0351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4" name="Slide Number Placeholder 3"/>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603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3" name="Slide Number Placeholder 2"/>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1781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8663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0843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1995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0200"/>
            <a:ext cx="2055812" cy="421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0200"/>
            <a:ext cx="6018213" cy="421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1718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6" descr="INTEL_LOGO_RGB"/>
          <p:cNvPicPr>
            <a:picLocks noChangeAspect="1" noChangeArrowheads="1"/>
          </p:cNvPicPr>
          <p:nvPr userDrawn="1"/>
        </p:nvPicPr>
        <p:blipFill>
          <a:blip r:embed="rId2" cstate="print"/>
          <a:srcRect/>
          <a:stretch>
            <a:fillRect/>
          </a:stretch>
        </p:blipFill>
        <p:spPr bwMode="auto">
          <a:xfrm>
            <a:off x="7331075" y="473075"/>
            <a:ext cx="1250950" cy="825500"/>
          </a:xfrm>
          <a:prstGeom prst="rect">
            <a:avLst/>
          </a:prstGeom>
          <a:noFill/>
          <a:ln w="9525">
            <a:noFill/>
            <a:miter lim="800000"/>
            <a:headEnd/>
            <a:tailEnd/>
          </a:ln>
        </p:spPr>
      </p:pic>
      <p:sp>
        <p:nvSpPr>
          <p:cNvPr id="4159" name="Rectangle 63"/>
          <p:cNvSpPr>
            <a:spLocks noGrp="1" noChangeArrowheads="1"/>
          </p:cNvSpPr>
          <p:nvPr>
            <p:ph type="ctrTitle" sz="quarter"/>
          </p:nvPr>
        </p:nvSpPr>
        <p:spPr>
          <a:xfrm>
            <a:off x="246063" y="2741613"/>
            <a:ext cx="8455025" cy="795337"/>
          </a:xfrm>
        </p:spPr>
        <p:txBody>
          <a:bodyPr anchor="b"/>
          <a:lstStyle>
            <a:lvl1pPr algn="r">
              <a:defRPr sz="4000">
                <a:solidFill>
                  <a:srgbClr val="0860A8"/>
                </a:solidFill>
              </a:defRPr>
            </a:lvl1pPr>
          </a:lstStyle>
          <a:p>
            <a:r>
              <a:rPr lang="en-US"/>
              <a:t>Click to edit Master title style</a:t>
            </a:r>
          </a:p>
        </p:txBody>
      </p:sp>
      <p:sp>
        <p:nvSpPr>
          <p:cNvPr id="4160" name="Rectangle 64"/>
          <p:cNvSpPr>
            <a:spLocks noGrp="1" noChangeArrowheads="1"/>
          </p:cNvSpPr>
          <p:nvPr>
            <p:ph type="subTitle" sz="quarter" idx="1"/>
          </p:nvPr>
        </p:nvSpPr>
        <p:spPr>
          <a:xfrm>
            <a:off x="455613" y="3709988"/>
            <a:ext cx="8218487" cy="1590675"/>
          </a:xfrm>
        </p:spPr>
        <p:txBody>
          <a:bodyPr/>
          <a:lstStyle>
            <a:lvl1pPr marL="0" indent="0" algn="r">
              <a:lnSpc>
                <a:spcPct val="85000"/>
              </a:lnSpc>
              <a:buFontTx/>
              <a:buNone/>
              <a:defRPr sz="1600" b="1">
                <a:solidFill>
                  <a:srgbClr val="080808"/>
                </a:solidFill>
              </a:defRPr>
            </a:lvl1pPr>
          </a:lstStyle>
          <a:p>
            <a:r>
              <a:rPr lang="en-US"/>
              <a:t>Click to edit Master subtitle style</a:t>
            </a:r>
          </a:p>
        </p:txBody>
      </p:sp>
      <p:sp>
        <p:nvSpPr>
          <p:cNvPr id="2" name="Footer Placeholder 1"/>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3" name="Slide Number Placeholder 2"/>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546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013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hasCustomPrompt="1"/>
          </p:nvPr>
        </p:nvSpPr>
        <p:spPr>
          <a:xfrm>
            <a:off x="0" y="0"/>
            <a:ext cx="9144000" cy="6858000"/>
          </a:xfrm>
          <a:prstGeom prst="rect">
            <a:avLst/>
          </a:prstGeo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noChangeAspect="1"/>
          </p:cNvSpPr>
          <p:nvPr>
            <p:ph type="title" hasCustomPrompt="1"/>
          </p:nvPr>
        </p:nvSpPr>
        <p:spPr>
          <a:xfrm>
            <a:off x="0" y="409575"/>
            <a:ext cx="4937760" cy="1618488"/>
          </a:xfrm>
          <a:prstGeom prst="rect">
            <a:avLst/>
          </a:prstGeom>
          <a:blipFill>
            <a:blip r:embed="rId2" cstate="print"/>
            <a:stretch>
              <a:fillRect/>
            </a:stretch>
          </a:blipFill>
        </p:spPr>
        <p:txBody>
          <a:bodyPr anchor="ctr" anchorCtr="0"/>
          <a:lstStyle>
            <a:lvl1pPr marL="285750" indent="0" algn="l">
              <a:lnSpc>
                <a:spcPct val="100000"/>
              </a:lnSpc>
              <a:defRPr sz="3600" b="0" i="0" cap="none">
                <a:solidFill>
                  <a:srgbClr val="FFFFFF"/>
                </a:solidFill>
                <a:latin typeface="+mn-lt"/>
                <a:cs typeface="Neo Sans Intel"/>
              </a:defRPr>
            </a:lvl1pPr>
          </a:lstStyle>
          <a:p>
            <a:r>
              <a:rPr lang="en-US" dirty="0" smtClean="0"/>
              <a:t>Click To Edit Section Divider title Style</a:t>
            </a:r>
            <a:endParaRPr lang="en-US" dirty="0"/>
          </a:p>
        </p:txBody>
      </p:sp>
      <p:sp>
        <p:nvSpPr>
          <p:cNvPr id="6"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Neo Sans Intel"/>
                <a:cs typeface="Neo Sans Intel"/>
              </a:rPr>
              <a:t>INTEL CONFIDENTIAL</a:t>
            </a:r>
            <a:endParaRPr lang="en-US" sz="800" b="0" i="0" dirty="0">
              <a:solidFill>
                <a:schemeClr val="bg1"/>
              </a:solidFill>
              <a:latin typeface="Neo Sans Intel"/>
              <a:cs typeface="Neo Sans Intel"/>
            </a:endParaRPr>
          </a:p>
        </p:txBody>
      </p:sp>
      <p:sp>
        <p:nvSpPr>
          <p:cNvPr id="10" name="Slide Number Placeholder 3"/>
          <p:cNvSpPr txBox="1">
            <a:spLocks/>
          </p:cNvSpPr>
          <p:nvPr userDrawn="1"/>
        </p:nvSpPr>
        <p:spPr>
          <a:xfrm>
            <a:off x="90397" y="6378200"/>
            <a:ext cx="501650" cy="258763"/>
          </a:xfrm>
          <a:prstGeom prst="rect">
            <a:avLst/>
          </a:prstGeom>
        </p:spPr>
        <p:txBody>
          <a:bodyP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52014F4-1B9C-487C-9C92-261A63D4DBD6}"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3926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31900"/>
            <a:ext cx="4037013" cy="330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31900"/>
            <a:ext cx="4037012" cy="330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7223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8" name="Slide Number Placeholder 7"/>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0098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4" name="Slide Number Placeholder 3"/>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0281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3" name="Slide Number Placeholder 2"/>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4726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6059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6" name="Slide Number Placeholder 5"/>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6756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7676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0200"/>
            <a:ext cx="2055812" cy="4210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0200"/>
            <a:ext cx="6018213" cy="421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r>
              <a:rPr lang="en-US" smtClean="0">
                <a:solidFill>
                  <a:srgbClr val="FFFFFF"/>
                </a:solidFill>
              </a:rPr>
              <a:t>Visual Computing Products</a:t>
            </a:r>
            <a:endParaRPr lang="en-US">
              <a:solidFill>
                <a:srgbClr val="FFFFFF"/>
              </a:solidFill>
            </a:endParaRPr>
          </a:p>
        </p:txBody>
      </p:sp>
      <p:sp>
        <p:nvSpPr>
          <p:cNvPr id="5" name="Slide Number Placeholder 4"/>
          <p:cNvSpPr>
            <a:spLocks noGrp="1"/>
          </p:cNvSpPr>
          <p:nvPr>
            <p:ph type="sldNum" sz="quarter" idx="11"/>
          </p:nvPr>
        </p:nvSpPr>
        <p:spPr/>
        <p:txBody>
          <a:bodyPr/>
          <a:lstStyle/>
          <a:p>
            <a:fld id="{057250BC-399A-4CAD-A596-A7A64DC168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625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3833813" cy="4738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43413" y="1295400"/>
            <a:ext cx="3833812" cy="4738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376411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409575"/>
            <a:ext cx="8229600" cy="885826"/>
          </a:xfrm>
          <a:prstGeom prst="rect">
            <a:avLst/>
          </a:prstGeom>
        </p:spPr>
        <p:txBody>
          <a:bodyPr/>
          <a:lstStyle/>
          <a:p>
            <a:r>
              <a:rPr lang="en-US" smtClean="0"/>
              <a:t>Click to edit Master title style</a:t>
            </a:r>
            <a:endParaRPr lang="en-US" dirty="0"/>
          </a:p>
        </p:txBody>
      </p:sp>
      <p:sp>
        <p:nvSpPr>
          <p:cNvPr id="9" name="Text Placeholder 8"/>
          <p:cNvSpPr>
            <a:spLocks noGrp="1"/>
          </p:cNvSpPr>
          <p:nvPr>
            <p:ph type="body" sz="quarter" idx="11"/>
          </p:nvPr>
        </p:nvSpPr>
        <p:spPr>
          <a:xfrm>
            <a:off x="457200" y="1371600"/>
            <a:ext cx="82296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8"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10"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48131" name="Rectangle 3"/>
          <p:cNvSpPr>
            <a:spLocks noGrp="1" noChangeArrowheads="1"/>
          </p:cNvSpPr>
          <p:nvPr>
            <p:ph type="ctrTitle"/>
          </p:nvPr>
        </p:nvSpPr>
        <p:spPr>
          <a:xfrm>
            <a:off x="457201" y="2640386"/>
            <a:ext cx="678476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65494193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8" name="Rectangle 3"/>
          <p:cNvSpPr>
            <a:spLocks noGrp="1" noChangeArrowheads="1"/>
          </p:cNvSpPr>
          <p:nvPr>
            <p:ph type="ctrTitle"/>
          </p:nvPr>
        </p:nvSpPr>
        <p:spPr>
          <a:xfrm>
            <a:off x="457201" y="2379360"/>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95782953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9534"/>
            <a:ext cx="8342654" cy="2904841"/>
          </a:xfrm>
          <a:prstGeom prst="rect">
            <a:avLst/>
          </a:prstGeom>
        </p:spPr>
      </p:pic>
      <p:pic>
        <p:nvPicPr>
          <p:cNvPr id="8" name="Picture 7"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195547034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2543"/>
            <a:ext cx="8495059" cy="3724780"/>
          </a:xfrm>
          <a:prstGeom prst="rect">
            <a:avLst/>
          </a:prstGeom>
        </p:spPr>
      </p:pic>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9"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10" name="Rectangle 3"/>
          <p:cNvSpPr>
            <a:spLocks noGrp="1" noChangeArrowheads="1"/>
          </p:cNvSpPr>
          <p:nvPr>
            <p:ph type="ctrTitle"/>
          </p:nvPr>
        </p:nvSpPr>
        <p:spPr>
          <a:xfrm>
            <a:off x="593531" y="2742967"/>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20683"/>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9354690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25873161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
        <p:nvSpPr>
          <p:cNvPr id="6" name="Picture Placeholder 7"/>
          <p:cNvSpPr>
            <a:spLocks noGrp="1"/>
          </p:cNvSpPr>
          <p:nvPr>
            <p:ph type="pic" sz="quarter" idx="10" hasCustomPrompt="1"/>
          </p:nvPr>
        </p:nvSpPr>
        <p:spPr>
          <a:xfrm>
            <a:off x="5353050" y="0"/>
            <a:ext cx="3790950" cy="6858000"/>
          </a:xfrm>
          <a:solidFill>
            <a:schemeClr val="tx2"/>
          </a:solidFill>
        </p:spPr>
        <p:txBody>
          <a:bodyPr anchor="ctr" anchorCtr="0"/>
          <a:lstStyle>
            <a:lvl1pPr algn="ctr">
              <a:defRPr lang="en-US" sz="1600" b="0" i="0" baseline="0" smtClean="0">
                <a:latin typeface="+mn-lt"/>
              </a:defRPr>
            </a:lvl1pPr>
          </a:lstStyle>
          <a:p>
            <a:r>
              <a:rPr lang="en-US" dirty="0" smtClean="0"/>
              <a:t>Photo goes here</a:t>
            </a:r>
            <a:endParaRPr lang="en-US" dirty="0"/>
          </a:p>
        </p:txBody>
      </p:sp>
    </p:spTree>
    <p:extLst>
      <p:ext uri="{BB962C8B-B14F-4D97-AF65-F5344CB8AC3E}">
        <p14:creationId xmlns:p14="http://schemas.microsoft.com/office/powerpoint/2010/main" val="192562170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
        <p:nvSpPr>
          <p:cNvPr id="6" name="Picture Placeholder 7"/>
          <p:cNvSpPr>
            <a:spLocks noGrp="1"/>
          </p:cNvSpPr>
          <p:nvPr>
            <p:ph type="pic" sz="quarter" idx="10" hasCustomPrompt="1"/>
          </p:nvPr>
        </p:nvSpPr>
        <p:spPr>
          <a:xfrm>
            <a:off x="0" y="0"/>
            <a:ext cx="9144000" cy="6858000"/>
          </a:xfr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p:cNvSpPr>
          <p:nvPr>
            <p:ph type="title" hasCustomPrompt="1"/>
          </p:nvPr>
        </p:nvSpPr>
        <p:spPr>
          <a:xfrm>
            <a:off x="262466" y="584201"/>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181757966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424096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88151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63772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88696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a:prstGeom prst="rect">
            <a:avLst/>
          </a:prstGeo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7"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8"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9"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66878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4856064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256545591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249949745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5">
    <p:spTree>
      <p:nvGrpSpPr>
        <p:cNvPr id="1" name=""/>
        <p:cNvGrpSpPr/>
        <p:nvPr/>
      </p:nvGrpSpPr>
      <p:grpSpPr>
        <a:xfrm>
          <a:off x="0" y="0"/>
          <a:ext cx="0" cy="0"/>
          <a:chOff x="0" y="0"/>
          <a:chExt cx="0" cy="0"/>
        </a:xfrm>
      </p:grpSpPr>
      <p:pic>
        <p:nvPicPr>
          <p:cNvPr id="7" name="Picture 6" descr="Intel_CoverOption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0600" y="0"/>
            <a:ext cx="4419600" cy="6333599"/>
          </a:xfrm>
          <a:prstGeom prst="rect">
            <a:avLst/>
          </a:prstGeom>
        </p:spPr>
      </p:pic>
      <p:sp>
        <p:nvSpPr>
          <p:cNvPr id="48131" name="Rectangle 3"/>
          <p:cNvSpPr>
            <a:spLocks noGrp="1" noChangeArrowheads="1"/>
          </p:cNvSpPr>
          <p:nvPr>
            <p:ph type="ctrTitle"/>
          </p:nvPr>
        </p:nvSpPr>
        <p:spPr>
          <a:xfrm>
            <a:off x="1219201" y="838200"/>
            <a:ext cx="4038600" cy="1169551"/>
          </a:xfrm>
        </p:spPr>
        <p:txBody>
          <a:bodyPr wrap="square" anchor="t" anchorCtr="0">
            <a:spAutoFit/>
          </a:bodyPr>
          <a:lstStyle>
            <a:lvl1pPr algn="l">
              <a:lnSpc>
                <a:spcPct val="100000"/>
              </a:lnSpc>
              <a:defRPr sz="3800" b="0">
                <a:solidFill>
                  <a:schemeClr val="bg1"/>
                </a:solidFill>
                <a:latin typeface="+mn-lt"/>
              </a:defRPr>
            </a:lvl1pPr>
          </a:lstStyle>
          <a:p>
            <a:r>
              <a:rPr lang="en-US" altLang="ja-JP" smtClean="0"/>
              <a:t>Click to edit Master title style</a:t>
            </a:r>
            <a:endParaRPr lang="en-US" altLang="ja-JP" dirty="0"/>
          </a:p>
        </p:txBody>
      </p:sp>
      <p:sp>
        <p:nvSpPr>
          <p:cNvPr id="48132" name="Rectangle 4"/>
          <p:cNvSpPr>
            <a:spLocks noGrp="1" noChangeArrowheads="1"/>
          </p:cNvSpPr>
          <p:nvPr>
            <p:ph type="subTitle" idx="1"/>
          </p:nvPr>
        </p:nvSpPr>
        <p:spPr>
          <a:xfrm>
            <a:off x="1219200" y="3429000"/>
            <a:ext cx="4275748" cy="400110"/>
          </a:xfrm>
        </p:spPr>
        <p:txBody>
          <a:bodyPr wrap="none">
            <a:spAutoFit/>
          </a:bodyPr>
          <a:lstStyle>
            <a:lvl1pPr marL="0" indent="0" algn="l">
              <a:spcBef>
                <a:spcPts val="0"/>
              </a:spcBef>
              <a:defRPr sz="2600">
                <a:solidFill>
                  <a:schemeClr val="bg1"/>
                </a:solidFill>
                <a:latin typeface="Neo Sans Intel Light" pitchFamily="34" charset="0"/>
              </a:defRPr>
            </a:lvl1pPr>
          </a:lstStyle>
          <a:p>
            <a:r>
              <a:rPr lang="en-US" altLang="ja-JP" smtClean="0"/>
              <a:t>Click to edit Master subtitle style</a:t>
            </a:r>
            <a:endParaRPr lang="en-US" altLang="ja-JP" dirty="0"/>
          </a:p>
        </p:txBody>
      </p:sp>
      <p:pic>
        <p:nvPicPr>
          <p:cNvPr id="9" name="Picture 8" descr="Intel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3462" y="457199"/>
            <a:ext cx="839538" cy="557603"/>
          </a:xfrm>
          <a:prstGeom prst="rect">
            <a:avLst/>
          </a:prstGeom>
        </p:spPr>
      </p:pic>
    </p:spTree>
    <p:extLst>
      <p:ext uri="{BB962C8B-B14F-4D97-AF65-F5344CB8AC3E}">
        <p14:creationId xmlns:p14="http://schemas.microsoft.com/office/powerpoint/2010/main" val="1644245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5">
    <p:spTree>
      <p:nvGrpSpPr>
        <p:cNvPr id="1" name=""/>
        <p:cNvGrpSpPr/>
        <p:nvPr/>
      </p:nvGrpSpPr>
      <p:grpSpPr>
        <a:xfrm>
          <a:off x="0" y="0"/>
          <a:ext cx="0" cy="0"/>
          <a:chOff x="0" y="0"/>
          <a:chExt cx="0" cy="0"/>
        </a:xfrm>
      </p:grpSpPr>
      <p:pic>
        <p:nvPicPr>
          <p:cNvPr id="8" name="Picture 7" descr="ISMC_LU_Die_Vrt_rgb_Blue_Only.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2906" y="0"/>
            <a:ext cx="4356683" cy="6535024"/>
          </a:xfrm>
          <a:prstGeom prst="rect">
            <a:avLst/>
          </a:prstGeom>
        </p:spPr>
      </p:pic>
      <p:pic>
        <p:nvPicPr>
          <p:cNvPr id="9" name="Picture 8" descr="Intel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3462" y="457199"/>
            <a:ext cx="839538" cy="557603"/>
          </a:xfrm>
          <a:prstGeom prst="rect">
            <a:avLst/>
          </a:prstGeom>
        </p:spPr>
      </p:pic>
    </p:spTree>
    <p:extLst>
      <p:ext uri="{BB962C8B-B14F-4D97-AF65-F5344CB8AC3E}">
        <p14:creationId xmlns:p14="http://schemas.microsoft.com/office/powerpoint/2010/main" val="1896087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137584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9" name="Picture 8" descr="Intel_ThankYou.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600"/>
            <a:ext cx="9144000" cy="4904509"/>
          </a:xfrm>
          <a:prstGeom prst="rect">
            <a:avLst/>
          </a:prstGeom>
        </p:spPr>
      </p:pic>
      <p:sp>
        <p:nvSpPr>
          <p:cNvPr id="2" name="Title 1"/>
          <p:cNvSpPr>
            <a:spLocks noGrp="1"/>
          </p:cNvSpPr>
          <p:nvPr>
            <p:ph type="title" hasCustomPrompt="1"/>
          </p:nvPr>
        </p:nvSpPr>
        <p:spPr>
          <a:xfrm>
            <a:off x="1333500" y="2584281"/>
            <a:ext cx="6477000" cy="1362075"/>
          </a:xfrm>
        </p:spPr>
        <p:txBody>
          <a:bodyPr anchor="ctr" anchorCtr="0"/>
          <a:lstStyle>
            <a:lvl1pPr algn="ctr">
              <a:lnSpc>
                <a:spcPct val="100000"/>
              </a:lnSpc>
              <a:defRPr sz="3800" b="0" cap="none">
                <a:solidFill>
                  <a:srgbClr val="FFFFFF"/>
                </a:solidFill>
                <a:latin typeface="+mn-lt"/>
              </a:defRPr>
            </a:lvl1pPr>
          </a:lstStyle>
          <a:p>
            <a:r>
              <a:rPr lang="en-US" dirty="0" smtClean="0"/>
              <a:t>Thank You</a:t>
            </a:r>
            <a:endParaRPr lang="en-US" dirty="0"/>
          </a:p>
        </p:txBody>
      </p:sp>
    </p:spTree>
    <p:extLst>
      <p:ext uri="{BB962C8B-B14F-4D97-AF65-F5344CB8AC3E}">
        <p14:creationId xmlns:p14="http://schemas.microsoft.com/office/powerpoint/2010/main" val="1084379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inal Slide with Logo">
    <p:spTree>
      <p:nvGrpSpPr>
        <p:cNvPr id="1" name=""/>
        <p:cNvGrpSpPr/>
        <p:nvPr/>
      </p:nvGrpSpPr>
      <p:grpSpPr>
        <a:xfrm>
          <a:off x="0" y="0"/>
          <a:ext cx="0" cy="0"/>
          <a:chOff x="0" y="0"/>
          <a:chExt cx="0" cy="0"/>
        </a:xfrm>
      </p:grpSpPr>
      <p:pic>
        <p:nvPicPr>
          <p:cNvPr id="8" name="Picture 7" descr="Intel_Final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600"/>
            <a:ext cx="9144000" cy="4901539"/>
          </a:xfrm>
          <a:prstGeom prst="rect">
            <a:avLst/>
          </a:prstGeom>
        </p:spPr>
      </p:pic>
    </p:spTree>
    <p:extLst>
      <p:ext uri="{BB962C8B-B14F-4D97-AF65-F5344CB8AC3E}">
        <p14:creationId xmlns:p14="http://schemas.microsoft.com/office/powerpoint/2010/main" val="3999347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Final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50463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886968"/>
          </a:xfrm>
          <a:prstGeom prst="rect">
            <a:avLst/>
          </a:prstGeom>
        </p:spPr>
        <p:txBody>
          <a:bodyPr/>
          <a:lstStyle/>
          <a:p>
            <a:r>
              <a:rPr lang="en-US" smtClean="0"/>
              <a:t>Click to edit Master title style</a:t>
            </a:r>
            <a:endParaRPr lang="en-US" dirty="0"/>
          </a:p>
        </p:txBody>
      </p:sp>
      <p:sp>
        <p:nvSpPr>
          <p:cNvPr id="4"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5"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6"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7"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379538"/>
            <a:ext cx="4037012" cy="4537075"/>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379538"/>
            <a:ext cx="3900488" cy="4537075"/>
          </a:xfrm>
        </p:spPr>
        <p:txBody>
          <a:bodyPr/>
          <a:lstStyle>
            <a:lvl1pPr marL="0" indent="0">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111749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78011525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94557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8" name="Picture 7" descr="Intel_divi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99396"/>
            <a:ext cx="9144000" cy="3779520"/>
          </a:xfrm>
          <a:prstGeom prst="rect">
            <a:avLst/>
          </a:prstGeom>
        </p:spPr>
      </p:pic>
      <p:sp>
        <p:nvSpPr>
          <p:cNvPr id="2" name="Title 1"/>
          <p:cNvSpPr>
            <a:spLocks noGrp="1"/>
          </p:cNvSpPr>
          <p:nvPr>
            <p:ph type="title" hasCustomPrompt="1"/>
          </p:nvPr>
        </p:nvSpPr>
        <p:spPr>
          <a:xfrm>
            <a:off x="457200" y="2514600"/>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2552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0588" y="1512889"/>
            <a:ext cx="3986211" cy="4884736"/>
          </a:xfrm>
        </p:spPr>
        <p:txBody>
          <a:bodyPr/>
          <a:lstStyle>
            <a:lvl1pPr>
              <a:spcBef>
                <a:spcPts val="1400"/>
              </a:spcBef>
              <a:defRPr sz="2800"/>
            </a:lvl1pPr>
            <a:lvl2pPr>
              <a:spcBef>
                <a:spcPts val="1200"/>
              </a:spcBef>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265944184"/>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55613" y="1442906"/>
            <a:ext cx="8237537" cy="45260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2"/>
          <p:cNvSpPr>
            <a:spLocks noGrp="1"/>
          </p:cNvSpPr>
          <p:nvPr>
            <p:ph type="sldNum" sz="quarter" idx="10"/>
          </p:nvPr>
        </p:nvSpPr>
        <p:spPr>
          <a:xfrm>
            <a:off x="8505825" y="6492875"/>
            <a:ext cx="501650" cy="365125"/>
          </a:xfrm>
          <a:prstGeom prst="rect">
            <a:avLst/>
          </a:prstGeom>
        </p:spPr>
        <p:txBody>
          <a:bodyPr/>
          <a:lstStyle>
            <a:lvl1pPr>
              <a:defRPr/>
            </a:lvl1pPr>
          </a:lstStyle>
          <a:p>
            <a:pPr algn="ctr" fontAlgn="base">
              <a:lnSpc>
                <a:spcPct val="95000"/>
              </a:lnSpc>
              <a:spcBef>
                <a:spcPct val="30000"/>
              </a:spcBef>
              <a:spcAft>
                <a:spcPct val="0"/>
              </a:spcAft>
              <a:buClr>
                <a:srgbClr val="000000"/>
              </a:buClr>
              <a:buFont typeface="Wingdings" pitchFamily="2" charset="2"/>
              <a:buNone/>
              <a:defRPr/>
            </a:pPr>
            <a:fld id="{5BBECF68-65A4-4BC6-87C0-6EE3C54EFC83}" type="slidenum">
              <a:rPr lang="en-US" sz="2000" b="1">
                <a:solidFill>
                  <a:srgbClr val="FFFFFF"/>
                </a:solidFill>
                <a:latin typeface="Verdana" pitchFamily="34" charset="0"/>
              </a:rPr>
              <a:pPr algn="ctr" fontAlgn="base">
                <a:lnSpc>
                  <a:spcPct val="95000"/>
                </a:lnSpc>
                <a:spcBef>
                  <a:spcPct val="30000"/>
                </a:spcBef>
                <a:spcAft>
                  <a:spcPct val="0"/>
                </a:spcAft>
                <a:buClr>
                  <a:srgbClr val="000000"/>
                </a:buClr>
                <a:buFont typeface="Wingdings" pitchFamily="2" charset="2"/>
                <a:buNone/>
                <a:defRPr/>
              </a:pPr>
              <a:t>‹#›</a:t>
            </a:fld>
            <a:endParaRPr lang="en-US" sz="2000" b="1">
              <a:solidFill>
                <a:srgbClr val="FFFFFF"/>
              </a:solidFill>
              <a:latin typeface="Verdana" pitchFamily="34" charset="0"/>
            </a:endParaRPr>
          </a:p>
        </p:txBody>
      </p:sp>
    </p:spTree>
    <p:extLst>
      <p:ext uri="{BB962C8B-B14F-4D97-AF65-F5344CB8AC3E}">
        <p14:creationId xmlns:p14="http://schemas.microsoft.com/office/powerpoint/2010/main" val="232724849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3392123692"/>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48131" name="Rectangle 3"/>
          <p:cNvSpPr>
            <a:spLocks noGrp="1" noChangeArrowheads="1"/>
          </p:cNvSpPr>
          <p:nvPr>
            <p:ph type="ctrTitle"/>
          </p:nvPr>
        </p:nvSpPr>
        <p:spPr>
          <a:xfrm>
            <a:off x="457201" y="2640386"/>
            <a:ext cx="678476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02009739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8" name="Rectangle 3"/>
          <p:cNvSpPr>
            <a:spLocks noGrp="1" noChangeArrowheads="1"/>
          </p:cNvSpPr>
          <p:nvPr>
            <p:ph type="ctrTitle"/>
          </p:nvPr>
        </p:nvSpPr>
        <p:spPr>
          <a:xfrm>
            <a:off x="457201" y="2379360"/>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793505924"/>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9534"/>
            <a:ext cx="8342654" cy="2904841"/>
          </a:xfrm>
          <a:prstGeom prst="rect">
            <a:avLst/>
          </a:prstGeom>
        </p:spPr>
      </p:pic>
      <p:pic>
        <p:nvPicPr>
          <p:cNvPr id="8" name="Picture 7"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96115998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4"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5"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sp>
        <p:nvSpPr>
          <p:cNvPr id="6"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2543"/>
            <a:ext cx="8495059" cy="3724780"/>
          </a:xfrm>
          <a:prstGeom prst="rect">
            <a:avLst/>
          </a:prstGeom>
        </p:spPr>
      </p:pic>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9"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10" name="Rectangle 3"/>
          <p:cNvSpPr>
            <a:spLocks noGrp="1" noChangeArrowheads="1"/>
          </p:cNvSpPr>
          <p:nvPr>
            <p:ph type="ctrTitle"/>
          </p:nvPr>
        </p:nvSpPr>
        <p:spPr>
          <a:xfrm>
            <a:off x="593531" y="2742967"/>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20683"/>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56233638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7277821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
        <p:nvSpPr>
          <p:cNvPr id="6" name="Picture Placeholder 7"/>
          <p:cNvSpPr>
            <a:spLocks noGrp="1"/>
          </p:cNvSpPr>
          <p:nvPr>
            <p:ph type="pic" sz="quarter" idx="10" hasCustomPrompt="1"/>
          </p:nvPr>
        </p:nvSpPr>
        <p:spPr>
          <a:xfrm>
            <a:off x="5353050" y="0"/>
            <a:ext cx="3790950" cy="6858000"/>
          </a:xfrm>
          <a:solidFill>
            <a:schemeClr val="tx2"/>
          </a:solidFill>
        </p:spPr>
        <p:txBody>
          <a:bodyPr anchor="ctr" anchorCtr="0"/>
          <a:lstStyle>
            <a:lvl1pPr algn="ctr">
              <a:defRPr lang="en-US" sz="1600" b="0" i="0" baseline="0" smtClean="0">
                <a:latin typeface="+mn-lt"/>
              </a:defRPr>
            </a:lvl1pPr>
          </a:lstStyle>
          <a:p>
            <a:r>
              <a:rPr lang="en-US" dirty="0" smtClean="0"/>
              <a:t>Photo goes here</a:t>
            </a:r>
            <a:endParaRPr lang="en-US" dirty="0"/>
          </a:p>
        </p:txBody>
      </p:sp>
    </p:spTree>
    <p:extLst>
      <p:ext uri="{BB962C8B-B14F-4D97-AF65-F5344CB8AC3E}">
        <p14:creationId xmlns:p14="http://schemas.microsoft.com/office/powerpoint/2010/main" val="247682787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
        <p:nvSpPr>
          <p:cNvPr id="6" name="Picture Placeholder 7"/>
          <p:cNvSpPr>
            <a:spLocks noGrp="1"/>
          </p:cNvSpPr>
          <p:nvPr>
            <p:ph type="pic" sz="quarter" idx="10" hasCustomPrompt="1"/>
          </p:nvPr>
        </p:nvSpPr>
        <p:spPr>
          <a:xfrm>
            <a:off x="0" y="0"/>
            <a:ext cx="9144000" cy="6858000"/>
          </a:xfrm>
          <a:solidFill>
            <a:schemeClr val="tx2"/>
          </a:solidFill>
        </p:spPr>
        <p:txBody>
          <a:bodyPr anchor="ctr" anchorCtr="0"/>
          <a:lstStyle>
            <a:lvl1pPr marL="0" marR="0" indent="0" algn="ctr" defTabSz="914400" rtl="0" eaLnBrk="1" fontAlgn="base" latinLnBrk="0" hangingPunct="1">
              <a:lnSpc>
                <a:spcPct val="100000"/>
              </a:lnSpc>
              <a:spcBef>
                <a:spcPct val="75000"/>
              </a:spcBef>
              <a:spcAft>
                <a:spcPct val="0"/>
              </a:spcAft>
              <a:buClrTx/>
              <a:buSzTx/>
              <a:buFontTx/>
              <a:buNone/>
              <a:tabLst/>
              <a:defRPr/>
            </a:lvl1pPr>
          </a:lstStyle>
          <a:p>
            <a:r>
              <a:rPr lang="en-US" dirty="0" smtClean="0"/>
              <a:t>Photo goes here</a:t>
            </a:r>
          </a:p>
          <a:p>
            <a:endParaRPr lang="en-US" dirty="0"/>
          </a:p>
        </p:txBody>
      </p:sp>
      <p:sp>
        <p:nvSpPr>
          <p:cNvPr id="9" name="Title 1"/>
          <p:cNvSpPr>
            <a:spLocks noGrp="1"/>
          </p:cNvSpPr>
          <p:nvPr>
            <p:ph type="title" hasCustomPrompt="1"/>
          </p:nvPr>
        </p:nvSpPr>
        <p:spPr>
          <a:xfrm>
            <a:off x="262466" y="584201"/>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165561825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117563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809971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666606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55342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66455174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150266044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a:prstGeom prst="rect">
            <a:avLst/>
          </a:prstGeom>
        </p:spPr>
        <p:txBody>
          <a:bodyPr anchor="ctr" anchorCtr="0"/>
          <a:lstStyle>
            <a:lvl1pPr algn="l">
              <a:lnSpc>
                <a:spcPct val="100000"/>
              </a:lnSpc>
              <a:defRPr sz="4000" b="0" i="0" cap="none">
                <a:solidFill>
                  <a:srgbClr val="FFFFFF"/>
                </a:solidFill>
                <a:latin typeface="+mn-lt"/>
                <a:cs typeface="Neo Sans Intel"/>
              </a:defRPr>
            </a:lvl1pPr>
          </a:lstStyle>
          <a:p>
            <a:r>
              <a:rPr lang="en-US" dirty="0" smtClean="0"/>
              <a:t>Thank You</a:t>
            </a:r>
            <a:endParaRPr lang="en-US" dirty="0"/>
          </a:p>
        </p:txBody>
      </p:sp>
      <p:pic>
        <p:nvPicPr>
          <p:cNvPr id="5" name="Picture 4" descr="Intel_logo_white.png"/>
          <p:cNvPicPr>
            <a:picLocks noChangeAspect="1"/>
          </p:cNvPicPr>
          <p:nvPr/>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6" name="Date Placeholder 11"/>
          <p:cNvSpPr>
            <a:spLocks noGrp="1"/>
          </p:cNvSpPr>
          <p:nvPr>
            <p:ph type="dt" sz="half" idx="10"/>
          </p:nvPr>
        </p:nvSpPr>
        <p:spPr>
          <a:xfrm>
            <a:off x="447255" y="6410738"/>
            <a:ext cx="1689658" cy="281825"/>
          </a:xfrm>
          <a:prstGeom prst="rect">
            <a:avLst/>
          </a:prstGeom>
        </p:spPr>
        <p:txBody>
          <a:bodyPr/>
          <a:lstStyle>
            <a:lvl1pPr>
              <a:defRPr sz="1000">
                <a:solidFill>
                  <a:schemeClr val="bg1"/>
                </a:solidFill>
              </a:defRPr>
            </a:lvl1pPr>
          </a:lstStyle>
          <a:p>
            <a:endParaRPr lang="en-US" dirty="0"/>
          </a:p>
        </p:txBody>
      </p:sp>
      <p:sp>
        <p:nvSpPr>
          <p:cNvPr id="8" name="Slide Number Placeholder 13"/>
          <p:cNvSpPr>
            <a:spLocks noGrp="1"/>
          </p:cNvSpPr>
          <p:nvPr>
            <p:ph type="sldNum" sz="quarter" idx="4294967295"/>
          </p:nvPr>
        </p:nvSpPr>
        <p:spPr>
          <a:xfrm>
            <a:off x="33131" y="6435863"/>
            <a:ext cx="762000" cy="365125"/>
          </a:xfrm>
          <a:prstGeom prst="rect">
            <a:avLst/>
          </a:prstGeom>
        </p:spPr>
        <p:txBody>
          <a:bodyPr/>
          <a:lstStyle>
            <a:lvl1pPr algn="l">
              <a:defRPr sz="1400"/>
            </a:lvl1pPr>
          </a:lstStyle>
          <a:p>
            <a:pPr>
              <a:defRPr/>
            </a:pPr>
            <a:fld id="{152014F4-1B9C-487C-9C92-261A63D4DBD6}" type="slidenum">
              <a:rPr lang="en-US" smtClean="0"/>
              <a:pPr>
                <a:defRPr/>
              </a:pPr>
              <a:t>‹#›</a:t>
            </a:fld>
            <a:endParaRPr lang="en-US" dirty="0"/>
          </a:p>
        </p:txBody>
      </p:sp>
      <p:pic>
        <p:nvPicPr>
          <p:cNvPr id="7" name="Picture 6" descr="Intel_logo_white.png"/>
          <p:cNvPicPr>
            <a:picLocks noChangeAspect="1"/>
          </p:cNvPicPr>
          <p:nvPr/>
        </p:nvPicPr>
        <p:blipFill>
          <a:blip r:embed="rId2" cstate="print"/>
          <a:stretch>
            <a:fillRect/>
          </a:stretch>
        </p:blipFill>
        <p:spPr>
          <a:xfrm>
            <a:off x="7970663" y="301373"/>
            <a:ext cx="869284" cy="573176"/>
          </a:xfrm>
          <a:prstGeom prst="rect">
            <a:avLst/>
          </a:prstGeom>
        </p:spPr>
      </p:pic>
      <p:sp>
        <p:nvSpPr>
          <p:cNvPr id="9" name="Text Box 5"/>
          <p:cNvSpPr txBox="1">
            <a:spLocks noChangeArrowheads="1"/>
          </p:cNvSpPr>
          <p:nvPr/>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pic>
        <p:nvPicPr>
          <p:cNvPr id="10" name="Picture 9"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Tree>
    <p:extLst>
      <p:ext uri="{BB962C8B-B14F-4D97-AF65-F5344CB8AC3E}">
        <p14:creationId xmlns:p14="http://schemas.microsoft.com/office/powerpoint/2010/main" val="3940099409"/>
      </p:ext>
    </p:extLst>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200481115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print"/>
          <a:srcRect/>
          <a:stretch>
            <a:fillRect/>
          </a:stretch>
        </p:blipFill>
        <p:spPr bwMode="auto">
          <a:xfrm>
            <a:off x="0" y="1670050"/>
            <a:ext cx="8269288" cy="3822700"/>
          </a:xfrm>
          <a:prstGeom prst="rect">
            <a:avLst/>
          </a:prstGeom>
          <a:noFill/>
          <a:ln w="9525">
            <a:noFill/>
            <a:miter lim="800000"/>
            <a:headEnd/>
            <a:tailEnd/>
          </a:ln>
        </p:spPr>
      </p:pic>
      <p:sp>
        <p:nvSpPr>
          <p:cNvPr id="5" name="Text Box 5"/>
          <p:cNvSpPr txBox="1">
            <a:spLocks noChangeArrowheads="1"/>
          </p:cNvSpPr>
          <p:nvPr userDrawn="1"/>
        </p:nvSpPr>
        <p:spPr bwMode="auto">
          <a:xfrm>
            <a:off x="450513" y="6643688"/>
            <a:ext cx="2890837" cy="123825"/>
          </a:xfrm>
          <a:prstGeom prst="rect">
            <a:avLst/>
          </a:prstGeom>
          <a:noFill/>
          <a:ln w="50800">
            <a:noFill/>
            <a:miter lim="800000"/>
            <a:headEnd type="none" w="sm" len="sm"/>
            <a:tailEnd type="none" w="sm" len="sm"/>
          </a:ln>
        </p:spPr>
        <p:txBody>
          <a:bodyPr lIns="0" tIns="0" rIns="0" bIns="0">
            <a:spAutoFit/>
          </a:bodyPr>
          <a:lstStyle/>
          <a:p>
            <a:pPr eaLnBrk="0" fontAlgn="base" hangingPunct="0">
              <a:spcBef>
                <a:spcPct val="50000"/>
              </a:spcBef>
              <a:spcAft>
                <a:spcPct val="0"/>
              </a:spcAft>
            </a:pPr>
            <a:r>
              <a:rPr lang="en-US" sz="800" dirty="0">
                <a:solidFill>
                  <a:srgbClr val="939598"/>
                </a:solidFill>
                <a:ea typeface="ＭＳ Ｐゴシック" pitchFamily="34" charset="-128"/>
              </a:rPr>
              <a:t>INTEL </a:t>
            </a:r>
            <a:r>
              <a:rPr lang="en-US" sz="800" dirty="0" smtClean="0">
                <a:solidFill>
                  <a:srgbClr val="939598"/>
                </a:solidFill>
                <a:ea typeface="ＭＳ Ｐゴシック" pitchFamily="34" charset="-128"/>
              </a:rPr>
              <a:t>RESTRICTED SECRET, </a:t>
            </a:r>
            <a:r>
              <a:rPr lang="en-US" sz="800" dirty="0">
                <a:solidFill>
                  <a:srgbClr val="939598"/>
                </a:solidFill>
                <a:ea typeface="ＭＳ Ｐゴシック" pitchFamily="34" charset="-128"/>
              </a:rPr>
              <a:t>FOR INTERNAL USE ONLY</a:t>
            </a:r>
          </a:p>
        </p:txBody>
      </p:sp>
      <p:pic>
        <p:nvPicPr>
          <p:cNvPr id="6" name="Picture 10" descr="intel_rgb_3000.png"/>
          <p:cNvPicPr>
            <a:picLocks noChangeAspect="1"/>
          </p:cNvPicPr>
          <p:nvPr userDrawn="1"/>
        </p:nvPicPr>
        <p:blipFill>
          <a:blip r:embed="rId3" cstate="print"/>
          <a:srcRect/>
          <a:stretch>
            <a:fillRect/>
          </a:stretch>
        </p:blipFill>
        <p:spPr bwMode="auto">
          <a:xfrm>
            <a:off x="7974013" y="301625"/>
            <a:ext cx="865187" cy="569913"/>
          </a:xfrm>
          <a:prstGeom prst="rect">
            <a:avLst/>
          </a:prstGeom>
          <a:noFill/>
          <a:ln w="9525">
            <a:noFill/>
            <a:miter lim="800000"/>
            <a:headEnd/>
            <a:tailEnd/>
          </a:ln>
        </p:spPr>
      </p:pic>
      <p:sp>
        <p:nvSpPr>
          <p:cNvPr id="48131" name="Rectangle 3"/>
          <p:cNvSpPr>
            <a:spLocks noGrp="1" noChangeArrowheads="1"/>
          </p:cNvSpPr>
          <p:nvPr>
            <p:ph type="ctrTitle"/>
          </p:nvPr>
        </p:nvSpPr>
        <p:spPr>
          <a:xfrm>
            <a:off x="457201" y="2640386"/>
            <a:ext cx="678476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4353385"/>
            <a:ext cx="4466738" cy="933589"/>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en-US" smtClean="0"/>
              <a:t>Click to edit Master subtitle style</a:t>
            </a:r>
            <a:endParaRPr lang="en-US" dirty="0"/>
          </a:p>
        </p:txBody>
      </p:sp>
    </p:spTree>
    <p:extLst>
      <p:ext uri="{BB962C8B-B14F-4D97-AF65-F5344CB8AC3E}">
        <p14:creationId xmlns:p14="http://schemas.microsoft.com/office/powerpoint/2010/main" val="239217410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63" y="6643688"/>
            <a:ext cx="2890837" cy="123825"/>
          </a:xfrm>
          <a:prstGeom prst="rect">
            <a:avLst/>
          </a:prstGeom>
          <a:noFill/>
          <a:ln w="50800">
            <a:noFill/>
            <a:miter lim="800000"/>
            <a:headEnd type="none" w="sm" len="sm"/>
            <a:tailEnd type="none" w="sm" len="sm"/>
          </a:ln>
        </p:spPr>
        <p:txBody>
          <a:bodyPr lIns="0" tIns="0" rIns="0" bIns="0">
            <a:spAutoFit/>
          </a:bodyPr>
          <a:lstStyle/>
          <a:p>
            <a:pPr eaLnBrk="0" fontAlgn="base" hangingPunct="0">
              <a:spcBef>
                <a:spcPct val="50000"/>
              </a:spcBef>
              <a:spcAft>
                <a:spcPct val="0"/>
              </a:spcAft>
            </a:pPr>
            <a:r>
              <a:rPr lang="en-US" sz="800" dirty="0">
                <a:solidFill>
                  <a:srgbClr val="FFFFFF"/>
                </a:solidFill>
                <a:ea typeface="ＭＳ Ｐゴシック" pitchFamily="34" charset="-128"/>
              </a:rPr>
              <a:t>INTEL CONFIDENTIAL</a:t>
            </a:r>
          </a:p>
        </p:txBody>
      </p:sp>
      <p:sp>
        <p:nvSpPr>
          <p:cNvPr id="2" name="Title 1"/>
          <p:cNvSpPr>
            <a:spLocks noGrp="1"/>
          </p:cNvSpPr>
          <p:nvPr>
            <p:ph type="title"/>
          </p:nvPr>
        </p:nvSpPr>
        <p:spPr>
          <a:xfrm>
            <a:off x="457200" y="2514601"/>
            <a:ext cx="6477000"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76200" y="6553200"/>
            <a:ext cx="415925"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defRPr>
            </a:lvl1pPr>
          </a:lstStyle>
          <a:p>
            <a:pPr fontAlgn="base">
              <a:spcBef>
                <a:spcPct val="0"/>
              </a:spcBef>
              <a:spcAft>
                <a:spcPct val="0"/>
              </a:spcAft>
            </a:pPr>
            <a:fld id="{3489BA45-4EC7-44D7-8144-FD4278586FDE}" type="slidenum">
              <a:rPr lang="ja-JP" altLang="en-US">
                <a:solidFill>
                  <a:srgbClr val="FFFFFF"/>
                </a:solidFill>
                <a:ea typeface="ＭＳ Ｐゴシック" pitchFamily="34" charset="-128"/>
              </a:rPr>
              <a:pPr fontAlgn="base">
                <a:spcBef>
                  <a:spcPct val="0"/>
                </a:spcBef>
                <a:spcAft>
                  <a:spcPct val="0"/>
                </a:spcAft>
              </a:pPr>
              <a:t>‹#›</a:t>
            </a:fld>
            <a:endParaRPr lang="en-US" altLang="ja-JP">
              <a:solidFill>
                <a:srgbClr val="FFFFFF"/>
              </a:solidFill>
              <a:ea typeface="ＭＳ Ｐゴシック" pitchFamily="34" charset="-128"/>
            </a:endParaRPr>
          </a:p>
        </p:txBody>
      </p:sp>
      <p:sp>
        <p:nvSpPr>
          <p:cNvPr id="5" name="TextBox 4"/>
          <p:cNvSpPr txBox="1"/>
          <p:nvPr userDrawn="1"/>
        </p:nvSpPr>
        <p:spPr>
          <a:xfrm>
            <a:off x="6965232" y="6590039"/>
            <a:ext cx="1965057" cy="230832"/>
          </a:xfrm>
          <a:prstGeom prst="rect">
            <a:avLst/>
          </a:prstGeom>
          <a:noFill/>
        </p:spPr>
        <p:txBody>
          <a:bodyPr wrap="square" rtlCol="0">
            <a:spAutoFit/>
          </a:bodyPr>
          <a:lstStyle/>
          <a:p>
            <a:pPr algn="r" fontAlgn="base">
              <a:spcBef>
                <a:spcPct val="0"/>
              </a:spcBef>
              <a:spcAft>
                <a:spcPct val="0"/>
              </a:spcAft>
            </a:pPr>
            <a:r>
              <a:rPr lang="en-US" sz="900" dirty="0" smtClean="0">
                <a:solidFill>
                  <a:srgbClr val="FFFFFF"/>
                </a:solidFill>
                <a:ea typeface="ＭＳ Ｐゴシック" pitchFamily="34" charset="-128"/>
              </a:rPr>
              <a:t>Intel Information Technology</a:t>
            </a:r>
            <a:endParaRPr lang="en-US" sz="900" dirty="0">
              <a:solidFill>
                <a:srgbClr val="FFFFFF"/>
              </a:solidFill>
              <a:ea typeface="ＭＳ Ｐゴシック" pitchFamily="34" charset="-128"/>
            </a:endParaRPr>
          </a:p>
        </p:txBody>
      </p:sp>
      <p:sp>
        <p:nvSpPr>
          <p:cNvPr id="8" name="Text Box 5"/>
          <p:cNvSpPr txBox="1">
            <a:spLocks noChangeArrowheads="1"/>
          </p:cNvSpPr>
          <p:nvPr userDrawn="1"/>
        </p:nvSpPr>
        <p:spPr bwMode="auto">
          <a:xfrm>
            <a:off x="1628774" y="6648451"/>
            <a:ext cx="1778000" cy="123825"/>
          </a:xfrm>
          <a:prstGeom prst="rect">
            <a:avLst/>
          </a:prstGeom>
          <a:noFill/>
          <a:ln w="50800">
            <a:noFill/>
            <a:miter lim="800000"/>
            <a:headEnd type="none" w="sm" len="sm"/>
            <a:tailEnd type="none" w="sm" len="sm"/>
          </a:ln>
        </p:spPr>
        <p:txBody>
          <a:bodyPr wrap="square" lIns="0" tIns="0" rIns="0" bIns="0">
            <a:spAutoFit/>
          </a:bodyPr>
          <a:lstStyle/>
          <a:p>
            <a:pPr eaLnBrk="0" fontAlgn="base" hangingPunct="0">
              <a:spcBef>
                <a:spcPct val="50000"/>
              </a:spcBef>
              <a:spcAft>
                <a:spcPct val="0"/>
              </a:spcAft>
            </a:pPr>
            <a:r>
              <a:rPr lang="en-US" sz="800" dirty="0" smtClean="0">
                <a:solidFill>
                  <a:srgbClr val="FFFFFF"/>
                </a:solidFill>
                <a:ea typeface="ＭＳ Ｐゴシック" pitchFamily="34" charset="-128"/>
              </a:rPr>
              <a:t>, FOR </a:t>
            </a:r>
            <a:r>
              <a:rPr lang="en-US" sz="800" dirty="0">
                <a:solidFill>
                  <a:srgbClr val="FFFFFF"/>
                </a:solidFill>
                <a:ea typeface="ＭＳ Ｐゴシック" pitchFamily="34" charset="-128"/>
              </a:rPr>
              <a:t>INTERNAL USE ONLY</a:t>
            </a:r>
          </a:p>
        </p:txBody>
      </p:sp>
    </p:spTree>
    <p:extLst>
      <p:ext uri="{BB962C8B-B14F-4D97-AF65-F5344CB8AC3E}">
        <p14:creationId xmlns:p14="http://schemas.microsoft.com/office/powerpoint/2010/main" val="421751540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63" y="6643688"/>
            <a:ext cx="2890837" cy="123825"/>
          </a:xfrm>
          <a:prstGeom prst="rect">
            <a:avLst/>
          </a:prstGeom>
          <a:noFill/>
          <a:ln w="50800">
            <a:noFill/>
            <a:miter lim="800000"/>
            <a:headEnd type="none" w="sm" len="sm"/>
            <a:tailEnd type="none" w="sm" len="sm"/>
          </a:ln>
        </p:spPr>
        <p:txBody>
          <a:bodyPr lIns="0" tIns="0" rIns="0" bIns="0">
            <a:spAutoFit/>
          </a:bodyPr>
          <a:lstStyle/>
          <a:p>
            <a:pPr eaLnBrk="0" fontAlgn="base" hangingPunct="0">
              <a:spcBef>
                <a:spcPct val="50000"/>
              </a:spcBef>
              <a:spcAft>
                <a:spcPct val="0"/>
              </a:spcAft>
            </a:pPr>
            <a:r>
              <a:rPr lang="en-US" sz="800">
                <a:solidFill>
                  <a:srgbClr val="FFFFFF"/>
                </a:solidFill>
                <a:ea typeface="ＭＳ Ｐゴシック" pitchFamily="34" charset="-128"/>
              </a:rPr>
              <a:t>INTEL CONFIDENTIAL</a:t>
            </a:r>
          </a:p>
        </p:txBody>
      </p:sp>
      <p:sp>
        <p:nvSpPr>
          <p:cNvPr id="2" name="Title 1"/>
          <p:cNvSpPr>
            <a:spLocks noGrp="1"/>
          </p:cNvSpPr>
          <p:nvPr>
            <p:ph type="title"/>
          </p:nvPr>
        </p:nvSpPr>
        <p:spPr>
          <a:xfrm>
            <a:off x="457200" y="2514601"/>
            <a:ext cx="4627756" cy="1362075"/>
          </a:xfrm>
        </p:spPr>
        <p:txBody>
          <a:bodyPr anchor="ctr"/>
          <a:lstStyle>
            <a:lvl1pPr algn="l">
              <a:lnSpc>
                <a:spcPct val="100000"/>
              </a:lnSpc>
              <a:defRPr sz="3600" b="0" cap="none">
                <a:solidFill>
                  <a:srgbClr val="FFFFFF"/>
                </a:solidFill>
                <a:latin typeface="Verdana"/>
                <a:cs typeface="Verdana"/>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5353050" y="0"/>
            <a:ext cx="3790950" cy="6858000"/>
          </a:xfrm>
        </p:spPr>
        <p:txBody>
          <a:bodyPr/>
          <a:lstStyle/>
          <a:p>
            <a:pPr lvl="0"/>
            <a:endParaRPr lang="en-US" noProof="0" dirty="0"/>
          </a:p>
        </p:txBody>
      </p:sp>
      <p:sp>
        <p:nvSpPr>
          <p:cNvPr id="5" name="Slide Number Placeholder 4"/>
          <p:cNvSpPr>
            <a:spLocks noGrp="1" noChangeArrowheads="1"/>
          </p:cNvSpPr>
          <p:nvPr>
            <p:ph type="sldNum" sz="quarter" idx="11"/>
          </p:nvPr>
        </p:nvSpPr>
        <p:spPr bwMode="auto">
          <a:xfrm>
            <a:off x="76200" y="6553200"/>
            <a:ext cx="415925"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defRPr>
            </a:lvl1pPr>
          </a:lstStyle>
          <a:p>
            <a:pPr fontAlgn="base">
              <a:spcBef>
                <a:spcPct val="0"/>
              </a:spcBef>
              <a:spcAft>
                <a:spcPct val="0"/>
              </a:spcAft>
            </a:pPr>
            <a:fld id="{A190C4A6-D49F-4841-A672-4445C26DF603}" type="slidenum">
              <a:rPr lang="ja-JP" altLang="en-US">
                <a:solidFill>
                  <a:srgbClr val="FFFFFF"/>
                </a:solidFill>
                <a:ea typeface="ＭＳ Ｐゴシック" pitchFamily="34" charset="-128"/>
              </a:rPr>
              <a:pPr fontAlgn="base">
                <a:spcBef>
                  <a:spcPct val="0"/>
                </a:spcBef>
                <a:spcAft>
                  <a:spcPct val="0"/>
                </a:spcAft>
              </a:pPr>
              <a:t>‹#›</a:t>
            </a:fld>
            <a:endParaRPr lang="en-US" altLang="ja-JP">
              <a:solidFill>
                <a:srgbClr val="FFFFFF"/>
              </a:solidFill>
              <a:ea typeface="ＭＳ Ｐゴシック" pitchFamily="34" charset="-128"/>
            </a:endParaRPr>
          </a:p>
        </p:txBody>
      </p:sp>
      <p:sp>
        <p:nvSpPr>
          <p:cNvPr id="6" name="TextBox 5"/>
          <p:cNvSpPr txBox="1"/>
          <p:nvPr userDrawn="1"/>
        </p:nvSpPr>
        <p:spPr>
          <a:xfrm>
            <a:off x="3086910" y="6595636"/>
            <a:ext cx="1965057" cy="230832"/>
          </a:xfrm>
          <a:prstGeom prst="rect">
            <a:avLst/>
          </a:prstGeom>
          <a:noFill/>
        </p:spPr>
        <p:txBody>
          <a:bodyPr wrap="square" rtlCol="0">
            <a:spAutoFit/>
          </a:bodyPr>
          <a:lstStyle/>
          <a:p>
            <a:pPr algn="r" fontAlgn="base">
              <a:spcBef>
                <a:spcPct val="0"/>
              </a:spcBef>
              <a:spcAft>
                <a:spcPct val="0"/>
              </a:spcAft>
            </a:pPr>
            <a:r>
              <a:rPr lang="en-US" sz="900" dirty="0" smtClean="0">
                <a:solidFill>
                  <a:srgbClr val="FFFFFF"/>
                </a:solidFill>
                <a:ea typeface="ＭＳ Ｐゴシック" pitchFamily="34" charset="-128"/>
              </a:rPr>
              <a:t>Intel Information Technology</a:t>
            </a:r>
            <a:endParaRPr lang="en-US" sz="900" dirty="0">
              <a:solidFill>
                <a:srgbClr val="FFFFFF"/>
              </a:solidFill>
              <a:ea typeface="ＭＳ Ｐゴシック" pitchFamily="34" charset="-128"/>
            </a:endParaRPr>
          </a:p>
        </p:txBody>
      </p:sp>
      <p:sp>
        <p:nvSpPr>
          <p:cNvPr id="10" name="Text Box 5"/>
          <p:cNvSpPr txBox="1">
            <a:spLocks noChangeArrowheads="1"/>
          </p:cNvSpPr>
          <p:nvPr userDrawn="1"/>
        </p:nvSpPr>
        <p:spPr bwMode="auto">
          <a:xfrm>
            <a:off x="1628774" y="6648451"/>
            <a:ext cx="1778000" cy="123825"/>
          </a:xfrm>
          <a:prstGeom prst="rect">
            <a:avLst/>
          </a:prstGeom>
          <a:noFill/>
          <a:ln w="50800">
            <a:noFill/>
            <a:miter lim="800000"/>
            <a:headEnd type="none" w="sm" len="sm"/>
            <a:tailEnd type="none" w="sm" len="sm"/>
          </a:ln>
        </p:spPr>
        <p:txBody>
          <a:bodyPr wrap="square" lIns="0" tIns="0" rIns="0" bIns="0">
            <a:spAutoFit/>
          </a:bodyPr>
          <a:lstStyle/>
          <a:p>
            <a:pPr eaLnBrk="0" fontAlgn="base" hangingPunct="0">
              <a:spcBef>
                <a:spcPct val="50000"/>
              </a:spcBef>
              <a:spcAft>
                <a:spcPct val="0"/>
              </a:spcAft>
            </a:pPr>
            <a:r>
              <a:rPr lang="en-US" sz="800" dirty="0" smtClean="0">
                <a:solidFill>
                  <a:srgbClr val="FFFFFF"/>
                </a:solidFill>
                <a:ea typeface="ＭＳ Ｐゴシック" pitchFamily="34" charset="-128"/>
              </a:rPr>
              <a:t>, FOR </a:t>
            </a:r>
            <a:r>
              <a:rPr lang="en-US" sz="800" dirty="0">
                <a:solidFill>
                  <a:srgbClr val="FFFFFF"/>
                </a:solidFill>
                <a:ea typeface="ＭＳ Ｐゴシック" pitchFamily="34" charset="-128"/>
              </a:rPr>
              <a:t>INTERNAL USE ONLY</a:t>
            </a:r>
          </a:p>
        </p:txBody>
      </p:sp>
    </p:spTree>
    <p:extLst>
      <p:ext uri="{BB962C8B-B14F-4D97-AF65-F5344CB8AC3E}">
        <p14:creationId xmlns:p14="http://schemas.microsoft.com/office/powerpoint/2010/main" val="17314652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63" y="6643688"/>
            <a:ext cx="2890837" cy="123825"/>
          </a:xfrm>
          <a:prstGeom prst="rect">
            <a:avLst/>
          </a:prstGeom>
          <a:noFill/>
          <a:ln w="50800">
            <a:noFill/>
            <a:miter lim="800000"/>
            <a:headEnd type="none" w="sm" len="sm"/>
            <a:tailEnd type="none" w="sm" len="sm"/>
          </a:ln>
        </p:spPr>
        <p:txBody>
          <a:bodyPr lIns="0" tIns="0" rIns="0" bIns="0">
            <a:spAutoFit/>
          </a:bodyPr>
          <a:lstStyle/>
          <a:p>
            <a:pPr eaLnBrk="0" fontAlgn="base" hangingPunct="0">
              <a:spcBef>
                <a:spcPct val="50000"/>
              </a:spcBef>
              <a:spcAft>
                <a:spcPct val="0"/>
              </a:spcAft>
            </a:pPr>
            <a:r>
              <a:rPr lang="en-US" sz="800">
                <a:solidFill>
                  <a:srgbClr val="FFFFFF"/>
                </a:solidFill>
                <a:ea typeface="ＭＳ Ｐゴシック" pitchFamily="34" charset="-128"/>
              </a:rPr>
              <a:t>INTEL CONFIDENTIAL</a:t>
            </a:r>
          </a:p>
        </p:txBody>
      </p:sp>
      <p:sp>
        <p:nvSpPr>
          <p:cNvPr id="8" name="Picture Placeholder 7"/>
          <p:cNvSpPr>
            <a:spLocks noGrp="1"/>
          </p:cNvSpPr>
          <p:nvPr>
            <p:ph type="pic" sz="quarter" idx="10"/>
          </p:nvPr>
        </p:nvSpPr>
        <p:spPr>
          <a:xfrm>
            <a:off x="0" y="0"/>
            <a:ext cx="9144000" cy="6858000"/>
          </a:xfrm>
        </p:spPr>
        <p:txBody>
          <a:bodyPr/>
          <a:lstStyle/>
          <a:p>
            <a:pPr lvl="0"/>
            <a:endParaRPr lang="en-US" noProof="0" dirty="0"/>
          </a:p>
        </p:txBody>
      </p:sp>
      <p:sp>
        <p:nvSpPr>
          <p:cNvPr id="9" name="Title 1"/>
          <p:cNvSpPr>
            <a:spLocks noGrp="1"/>
          </p:cNvSpPr>
          <p:nvPr>
            <p:ph type="title"/>
          </p:nvPr>
        </p:nvSpPr>
        <p:spPr>
          <a:xfrm>
            <a:off x="262466" y="584201"/>
            <a:ext cx="4627756" cy="1362075"/>
          </a:xfrm>
        </p:spPr>
        <p:txBody>
          <a:bodyPr anchor="ctr"/>
          <a:lstStyle>
            <a:lvl1pPr algn="l">
              <a:lnSpc>
                <a:spcPct val="100000"/>
              </a:lnSpc>
              <a:defRPr sz="3200" b="0" cap="none">
                <a:solidFill>
                  <a:srgbClr val="FFFFFF"/>
                </a:solidFill>
                <a:latin typeface="Verdana"/>
                <a:cs typeface="Verdana"/>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76200" y="6553200"/>
            <a:ext cx="415925"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a:solidFill>
                  <a:schemeClr val="bg1"/>
                </a:solidFill>
                <a:latin typeface="Neo Sans Intel Light" pitchFamily="34" charset="0"/>
              </a:defRPr>
            </a:lvl1pPr>
          </a:lstStyle>
          <a:p>
            <a:pPr fontAlgn="base">
              <a:spcBef>
                <a:spcPct val="0"/>
              </a:spcBef>
              <a:spcAft>
                <a:spcPct val="0"/>
              </a:spcAft>
            </a:pPr>
            <a:fld id="{3D2215BE-103A-4695-B65E-4CA253CB6EC4}" type="slidenum">
              <a:rPr lang="ja-JP" altLang="en-US">
                <a:solidFill>
                  <a:srgbClr val="FFFFFF"/>
                </a:solidFill>
                <a:ea typeface="ＭＳ Ｐゴシック" pitchFamily="34" charset="-128"/>
              </a:rPr>
              <a:pPr fontAlgn="base">
                <a:spcBef>
                  <a:spcPct val="0"/>
                </a:spcBef>
                <a:spcAft>
                  <a:spcPct val="0"/>
                </a:spcAft>
              </a:pPr>
              <a:t>‹#›</a:t>
            </a:fld>
            <a:endParaRPr lang="en-US" altLang="ja-JP">
              <a:solidFill>
                <a:srgbClr val="FFFFFF"/>
              </a:solidFill>
              <a:ea typeface="ＭＳ Ｐゴシック" pitchFamily="34" charset="-128"/>
            </a:endParaRPr>
          </a:p>
        </p:txBody>
      </p:sp>
      <p:sp>
        <p:nvSpPr>
          <p:cNvPr id="11" name="Text Box 5"/>
          <p:cNvSpPr txBox="1">
            <a:spLocks noChangeArrowheads="1"/>
          </p:cNvSpPr>
          <p:nvPr userDrawn="1"/>
        </p:nvSpPr>
        <p:spPr bwMode="auto">
          <a:xfrm>
            <a:off x="1628774" y="6648451"/>
            <a:ext cx="1778000" cy="123825"/>
          </a:xfrm>
          <a:prstGeom prst="rect">
            <a:avLst/>
          </a:prstGeom>
          <a:noFill/>
          <a:ln w="50800">
            <a:noFill/>
            <a:miter lim="800000"/>
            <a:headEnd type="none" w="sm" len="sm"/>
            <a:tailEnd type="none" w="sm" len="sm"/>
          </a:ln>
        </p:spPr>
        <p:txBody>
          <a:bodyPr wrap="square" lIns="0" tIns="0" rIns="0" bIns="0">
            <a:spAutoFit/>
          </a:bodyPr>
          <a:lstStyle/>
          <a:p>
            <a:pPr eaLnBrk="0" fontAlgn="base" hangingPunct="0">
              <a:spcBef>
                <a:spcPct val="50000"/>
              </a:spcBef>
              <a:spcAft>
                <a:spcPct val="0"/>
              </a:spcAft>
            </a:pPr>
            <a:r>
              <a:rPr lang="en-US" sz="800" dirty="0" smtClean="0">
                <a:solidFill>
                  <a:srgbClr val="FFFFFF"/>
                </a:solidFill>
                <a:ea typeface="ＭＳ Ｐゴシック" pitchFamily="34" charset="-128"/>
              </a:rPr>
              <a:t>, FOR </a:t>
            </a:r>
            <a:r>
              <a:rPr lang="en-US" sz="800" dirty="0">
                <a:solidFill>
                  <a:srgbClr val="FFFFFF"/>
                </a:solidFill>
                <a:ea typeface="ＭＳ Ｐゴシック" pitchFamily="34" charset="-128"/>
              </a:rPr>
              <a:t>INTERNAL USE ONLY</a:t>
            </a:r>
          </a:p>
        </p:txBody>
      </p:sp>
    </p:spTree>
    <p:extLst>
      <p:ext uri="{BB962C8B-B14F-4D97-AF65-F5344CB8AC3E}">
        <p14:creationId xmlns:p14="http://schemas.microsoft.com/office/powerpoint/2010/main" val="39323318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a:xfrm>
            <a:off x="448453" y="6535738"/>
            <a:ext cx="3011254" cy="225425"/>
          </a:xfrm>
          <a:prstGeom prst="rect">
            <a:avLst/>
          </a:prstGeom>
          <a:solidFill>
            <a:schemeClr val="accent2"/>
          </a:solidFill>
        </p:spPr>
        <p:txBody>
          <a:bodyPr/>
          <a:lstStyle>
            <a:lvl1pPr>
              <a:defRPr sz="800">
                <a:solidFill>
                  <a:schemeClr val="bg1"/>
                </a:solidFill>
                <a:latin typeface="Verdana" pitchFamily="34" charset="0"/>
                <a:ea typeface="Verdana" pitchFamily="34" charset="0"/>
                <a:cs typeface="Verdana" pitchFamily="34" charset="0"/>
              </a:defRPr>
            </a:lvl1pPr>
          </a:lstStyle>
          <a:p>
            <a:pPr fontAlgn="base">
              <a:spcBef>
                <a:spcPct val="0"/>
              </a:spcBef>
              <a:spcAft>
                <a:spcPct val="0"/>
              </a:spcAft>
            </a:pPr>
            <a:r>
              <a:rPr lang="en-US" dirty="0" smtClean="0">
                <a:solidFill>
                  <a:srgbClr val="FFFFFF"/>
                </a:solidFill>
              </a:rPr>
              <a:t>INTEL RESTRICTED SECRET, INTERNAL USE ONLY</a:t>
            </a:r>
            <a:endParaRPr lang="en-US" dirty="0">
              <a:solidFill>
                <a:srgbClr val="FFFFFF"/>
              </a:solidFill>
            </a:endParaRPr>
          </a:p>
        </p:txBody>
      </p:sp>
    </p:spTree>
    <p:extLst>
      <p:ext uri="{BB962C8B-B14F-4D97-AF65-F5344CB8AC3E}">
        <p14:creationId xmlns:p14="http://schemas.microsoft.com/office/powerpoint/2010/main" val="137432558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455613" y="1379539"/>
            <a:ext cx="4037012" cy="4537075"/>
          </a:xfrm>
        </p:spPr>
        <p:txBody>
          <a:bodyPr>
            <a:normAutofit/>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normAutofit/>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793352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4" name="Footer Placeholder 4"/>
          <p:cNvSpPr>
            <a:spLocks noGrp="1"/>
          </p:cNvSpPr>
          <p:nvPr>
            <p:ph type="ftr" sz="quarter" idx="11"/>
          </p:nvPr>
        </p:nvSpPr>
        <p:spPr>
          <a:xfrm>
            <a:off x="5750608" y="6535738"/>
            <a:ext cx="2717828" cy="225425"/>
          </a:xfrm>
          <a:prstGeom prst="rect">
            <a:avLst/>
          </a:prstGeom>
          <a:solidFill>
            <a:schemeClr val="accent2"/>
          </a:solidFill>
        </p:spPr>
        <p:txBody>
          <a:bodyPr/>
          <a:lstStyle>
            <a:lvl1pPr>
              <a:defRPr sz="800">
                <a:solidFill>
                  <a:schemeClr val="bg1"/>
                </a:solidFill>
                <a:latin typeface="Verdana" pitchFamily="34" charset="0"/>
                <a:ea typeface="Verdana" pitchFamily="34" charset="0"/>
                <a:cs typeface="Verdana" pitchFamily="34" charset="0"/>
              </a:defRPr>
            </a:lvl1pPr>
          </a:lstStyle>
          <a:p>
            <a:pPr fontAlgn="base">
              <a:spcBef>
                <a:spcPct val="0"/>
              </a:spcBef>
              <a:spcAft>
                <a:spcPct val="0"/>
              </a:spcAft>
            </a:pPr>
            <a:r>
              <a:rPr lang="en-US" dirty="0" smtClean="0">
                <a:solidFill>
                  <a:srgbClr val="FFFFFF"/>
                </a:solidFill>
              </a:rPr>
              <a:t>Visual Computing Product Management, SSG</a:t>
            </a:r>
            <a:endParaRPr lang="en-US" dirty="0">
              <a:solidFill>
                <a:srgbClr val="FFFFFF"/>
              </a:solidFill>
            </a:endParaRPr>
          </a:p>
        </p:txBody>
      </p:sp>
      <p:sp>
        <p:nvSpPr>
          <p:cNvPr id="6" name="Text Box 5"/>
          <p:cNvSpPr txBox="1">
            <a:spLocks noChangeArrowheads="1"/>
          </p:cNvSpPr>
          <p:nvPr userDrawn="1"/>
        </p:nvSpPr>
        <p:spPr bwMode="auto">
          <a:xfrm>
            <a:off x="1628774" y="6648451"/>
            <a:ext cx="1778000" cy="123825"/>
          </a:xfrm>
          <a:prstGeom prst="rect">
            <a:avLst/>
          </a:prstGeom>
          <a:noFill/>
          <a:ln w="50800">
            <a:noFill/>
            <a:miter lim="800000"/>
            <a:headEnd type="none" w="sm" len="sm"/>
            <a:tailEnd type="none" w="sm" len="sm"/>
          </a:ln>
        </p:spPr>
        <p:txBody>
          <a:bodyPr wrap="square" lIns="0" tIns="0" rIns="0" bIns="0">
            <a:spAutoFit/>
          </a:bodyPr>
          <a:lstStyle/>
          <a:p>
            <a:pPr eaLnBrk="0" fontAlgn="base" hangingPunct="0">
              <a:spcBef>
                <a:spcPct val="50000"/>
              </a:spcBef>
              <a:spcAft>
                <a:spcPct val="0"/>
              </a:spcAft>
            </a:pPr>
            <a:r>
              <a:rPr lang="en-US" sz="800" dirty="0" smtClean="0">
                <a:solidFill>
                  <a:srgbClr val="FFFFFF"/>
                </a:solidFill>
                <a:ea typeface="ＭＳ Ｐゴシック" pitchFamily="34" charset="-128"/>
              </a:rPr>
              <a:t>, FOR </a:t>
            </a:r>
            <a:r>
              <a:rPr lang="en-US" sz="800" dirty="0">
                <a:solidFill>
                  <a:srgbClr val="FFFFFF"/>
                </a:solidFill>
                <a:ea typeface="ＭＳ Ｐゴシック" pitchFamily="34" charset="-128"/>
              </a:rPr>
              <a:t>INTERNAL USE ONLY</a:t>
            </a:r>
          </a:p>
        </p:txBody>
      </p:sp>
    </p:spTree>
    <p:extLst>
      <p:ext uri="{BB962C8B-B14F-4D97-AF65-F5344CB8AC3E}">
        <p14:creationId xmlns:p14="http://schemas.microsoft.com/office/powerpoint/2010/main" val="2265752750"/>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1628774" y="6648451"/>
            <a:ext cx="1778000" cy="123825"/>
          </a:xfrm>
          <a:prstGeom prst="rect">
            <a:avLst/>
          </a:prstGeom>
          <a:noFill/>
          <a:ln w="50800">
            <a:noFill/>
            <a:miter lim="800000"/>
            <a:headEnd type="none" w="sm" len="sm"/>
            <a:tailEnd type="none" w="sm" len="sm"/>
          </a:ln>
        </p:spPr>
        <p:txBody>
          <a:bodyPr wrap="square" lIns="0" tIns="0" rIns="0" bIns="0">
            <a:spAutoFit/>
          </a:bodyPr>
          <a:lstStyle/>
          <a:p>
            <a:pPr eaLnBrk="0" fontAlgn="base" hangingPunct="0">
              <a:spcBef>
                <a:spcPct val="50000"/>
              </a:spcBef>
              <a:spcAft>
                <a:spcPct val="0"/>
              </a:spcAft>
            </a:pPr>
            <a:r>
              <a:rPr lang="en-US" sz="800" dirty="0" smtClean="0">
                <a:solidFill>
                  <a:srgbClr val="FFFFFF"/>
                </a:solidFill>
                <a:ea typeface="ＭＳ Ｐゴシック" pitchFamily="34" charset="-128"/>
              </a:rPr>
              <a:t>, FOR </a:t>
            </a:r>
            <a:r>
              <a:rPr lang="en-US" sz="800" dirty="0">
                <a:solidFill>
                  <a:srgbClr val="FFFFFF"/>
                </a:solidFill>
                <a:ea typeface="ＭＳ Ｐゴシック" pitchFamily="34" charset="-128"/>
              </a:rPr>
              <a:t>INTERNAL USE ONLY</a:t>
            </a:r>
          </a:p>
        </p:txBody>
      </p:sp>
    </p:spTree>
    <p:extLst>
      <p:ext uri="{BB962C8B-B14F-4D97-AF65-F5344CB8AC3E}">
        <p14:creationId xmlns:p14="http://schemas.microsoft.com/office/powerpoint/2010/main" val="279955660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8" descr="Intel_logo_white.png"/>
          <p:cNvPicPr>
            <a:picLocks noChangeAspect="1"/>
          </p:cNvPicPr>
          <p:nvPr userDrawn="1"/>
        </p:nvPicPr>
        <p:blipFill>
          <a:blip r:embed="rId2" cstate="print"/>
          <a:srcRect/>
          <a:stretch>
            <a:fillRect/>
          </a:stretch>
        </p:blipFill>
        <p:spPr bwMode="auto">
          <a:xfrm>
            <a:off x="7970838" y="301625"/>
            <a:ext cx="868362" cy="573088"/>
          </a:xfrm>
          <a:prstGeom prst="rect">
            <a:avLst/>
          </a:prstGeom>
          <a:noFill/>
          <a:ln w="9525">
            <a:noFill/>
            <a:miter lim="800000"/>
            <a:headEnd/>
            <a:tailEnd/>
          </a:ln>
        </p:spPr>
      </p:pic>
      <p:sp>
        <p:nvSpPr>
          <p:cNvPr id="2" name="Title 1"/>
          <p:cNvSpPr>
            <a:spLocks noGrp="1"/>
          </p:cNvSpPr>
          <p:nvPr>
            <p:ph type="title"/>
          </p:nvPr>
        </p:nvSpPr>
        <p:spPr>
          <a:xfrm>
            <a:off x="457200" y="2514601"/>
            <a:ext cx="6477000" cy="1362075"/>
          </a:xfrm>
        </p:spPr>
        <p:txBody>
          <a:bodyPr anchor="ctr"/>
          <a:lstStyle>
            <a:lvl1pPr algn="l">
              <a:lnSpc>
                <a:spcPct val="100000"/>
              </a:lnSpc>
              <a:defRPr sz="3800" b="0" cap="none">
                <a:solidFill>
                  <a:srgbClr val="FFFFFF"/>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132813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15.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4.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1.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6.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4.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tel_footer_121410.png"/>
          <p:cNvPicPr>
            <a:picLocks noChangeAspect="1"/>
          </p:cNvPicPr>
          <p:nvPr/>
        </p:nvPicPr>
        <p:blipFill>
          <a:blip r:embed="rId28" cstate="print"/>
          <a:stretch>
            <a:fillRect/>
          </a:stretch>
        </p:blipFill>
        <p:spPr>
          <a:xfrm>
            <a:off x="0" y="6362701"/>
            <a:ext cx="9144000" cy="495300"/>
          </a:xfrm>
          <a:prstGeom prst="rect">
            <a:avLst/>
          </a:prstGeom>
        </p:spPr>
      </p:pic>
      <p:sp>
        <p:nvSpPr>
          <p:cNvPr id="8" name="Text Box 5"/>
          <p:cNvSpPr txBox="1">
            <a:spLocks noChangeArrowheads="1"/>
          </p:cNvSpPr>
          <p:nvPr/>
        </p:nvSpPr>
        <p:spPr bwMode="auto">
          <a:xfrm>
            <a:off x="524794" y="6640551"/>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b="0" i="0" dirty="0" smtClean="0">
                <a:solidFill>
                  <a:schemeClr val="bg1"/>
                </a:solidFill>
                <a:latin typeface="+mn-lt"/>
                <a:cs typeface="Neo Sans Intel"/>
              </a:rPr>
              <a:t>INTEL CONFIDENTIAL</a:t>
            </a:r>
            <a:endParaRPr lang="en-US" sz="800" b="0" i="0" dirty="0">
              <a:solidFill>
                <a:schemeClr val="bg1"/>
              </a:solidFill>
              <a:latin typeface="+mn-lt"/>
              <a:cs typeface="Neo Sans Intel"/>
            </a:endParaRPr>
          </a:p>
        </p:txBody>
      </p:sp>
      <p:sp>
        <p:nvSpPr>
          <p:cNvPr id="14" name="Title Placeholder 13"/>
          <p:cNvSpPr>
            <a:spLocks noGrp="1"/>
          </p:cNvSpPr>
          <p:nvPr>
            <p:ph type="title"/>
          </p:nvPr>
        </p:nvSpPr>
        <p:spPr>
          <a:xfrm>
            <a:off x="457200" y="409575"/>
            <a:ext cx="8229600" cy="885826"/>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5" name="Text Placeholder 14"/>
          <p:cNvSpPr>
            <a:spLocks noGrp="1"/>
          </p:cNvSpPr>
          <p:nvPr>
            <p:ph type="body" idx="1"/>
          </p:nvPr>
        </p:nvSpPr>
        <p:spPr>
          <a:xfrm>
            <a:off x="457200" y="1371600"/>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
        <p:nvSpPr>
          <p:cNvPr id="11" name="Date Placeholder 11"/>
          <p:cNvSpPr>
            <a:spLocks noGrp="1"/>
          </p:cNvSpPr>
          <p:nvPr>
            <p:ph type="dt" sz="half" idx="2"/>
          </p:nvPr>
        </p:nvSpPr>
        <p:spPr>
          <a:xfrm>
            <a:off x="447255" y="6410738"/>
            <a:ext cx="1689658" cy="281825"/>
          </a:xfrm>
          <a:prstGeom prst="rect">
            <a:avLst/>
          </a:prstGeom>
        </p:spPr>
        <p:txBody>
          <a:bodyPr/>
          <a:lstStyle>
            <a:lvl1pPr>
              <a:defRPr sz="1000">
                <a:solidFill>
                  <a:schemeClr val="bg1"/>
                </a:solidFill>
              </a:defRPr>
            </a:lvl1pPr>
          </a:lstStyle>
          <a:p>
            <a:endParaRPr lang="en-US"/>
          </a:p>
        </p:txBody>
      </p:sp>
      <p:sp>
        <p:nvSpPr>
          <p:cNvPr id="12" name="Slide Number Placeholder 13"/>
          <p:cNvSpPr>
            <a:spLocks noGrp="1"/>
          </p:cNvSpPr>
          <p:nvPr>
            <p:ph type="sldNum" sz="quarter" idx="4"/>
          </p:nvPr>
        </p:nvSpPr>
        <p:spPr>
          <a:xfrm>
            <a:off x="33131" y="6435863"/>
            <a:ext cx="762000" cy="365125"/>
          </a:xfrm>
          <a:prstGeom prst="rect">
            <a:avLst/>
          </a:prstGeom>
        </p:spPr>
        <p:txBody>
          <a:bodyPr/>
          <a:lstStyle>
            <a:lvl1pPr algn="l">
              <a:defRPr sz="1400">
                <a:solidFill>
                  <a:schemeClr val="bg1"/>
                </a:solidFill>
              </a:defRPr>
            </a:lvl1pPr>
          </a:lstStyle>
          <a:p>
            <a:pPr>
              <a:defRPr/>
            </a:pPr>
            <a:fld id="{152014F4-1B9C-487C-9C92-261A63D4DBD6}" type="slidenum">
              <a:rPr lang="en-US" smtClean="0"/>
              <a:pPr>
                <a:defRPr/>
              </a:pPr>
              <a:t>‹#›</a:t>
            </a:fld>
            <a:endParaRPr lang="en-US" dirty="0"/>
          </a:p>
        </p:txBody>
      </p:sp>
      <p:sp>
        <p:nvSpPr>
          <p:cNvPr id="10" name="Text Box 65"/>
          <p:cNvSpPr txBox="1">
            <a:spLocks noChangeArrowheads="1"/>
          </p:cNvSpPr>
          <p:nvPr/>
        </p:nvSpPr>
        <p:spPr bwMode="auto">
          <a:xfrm>
            <a:off x="6674602" y="6504330"/>
            <a:ext cx="1878011" cy="246221"/>
          </a:xfrm>
          <a:prstGeom prst="rect">
            <a:avLst/>
          </a:prstGeom>
          <a:noFill/>
          <a:ln w="9525">
            <a:noFill/>
            <a:miter lim="800000"/>
            <a:headEnd/>
            <a:tailEnd/>
          </a:ln>
          <a:effectLst/>
        </p:spPr>
        <p:txBody>
          <a:bodyPr wrap="square">
            <a:spAutoFit/>
          </a:bodyPr>
          <a:lstStyle/>
          <a:p>
            <a:pPr eaLnBrk="0" hangingPunct="0">
              <a:spcBef>
                <a:spcPct val="50000"/>
              </a:spcBef>
              <a:defRPr/>
            </a:pPr>
            <a:r>
              <a:rPr lang="en-US" sz="1000" dirty="0">
                <a:solidFill>
                  <a:schemeClr val="bg1"/>
                </a:solidFill>
                <a:latin typeface="Neo Sans Intel Medium" pitchFamily="34" charset="0"/>
                <a:cs typeface="+mn-cs"/>
              </a:rPr>
              <a:t>Software and Services Group</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61" r:id="rId18"/>
    <p:sldLayoutId id="2147483664" r:id="rId19"/>
    <p:sldLayoutId id="2147483665" r:id="rId20"/>
    <p:sldLayoutId id="2147483666" r:id="rId21"/>
    <p:sldLayoutId id="2147483674" r:id="rId22"/>
    <p:sldLayoutId id="2147483671" r:id="rId23"/>
    <p:sldLayoutId id="2147483679" r:id="rId24"/>
    <p:sldLayoutId id="2147483672" r:id="rId25"/>
    <p:sldLayoutId id="2147483673" r:id="rId26"/>
  </p:sldLayoutIdLst>
  <p:hf hdr="0" ftr="0" dt="0"/>
  <p:txStyles>
    <p:titleStyle>
      <a:lvl1pPr algn="l" defTabSz="914400" rtl="0" eaLnBrk="1" latinLnBrk="0" hangingPunct="1">
        <a:lnSpc>
          <a:spcPts val="2600"/>
        </a:lnSpc>
        <a:spcBef>
          <a:spcPct val="0"/>
        </a:spcBef>
        <a:buNone/>
        <a:defRPr lang="en-US" altLang="ja-JP" sz="3000" b="1" i="0" kern="1200" dirty="0" smtClean="0">
          <a:solidFill>
            <a:schemeClr val="accent1"/>
          </a:solidFill>
          <a:latin typeface="+mj-lt"/>
          <a:ea typeface="+mj-ea"/>
          <a:cs typeface="+mj-cs"/>
        </a:defRPr>
      </a:lvl1pPr>
    </p:titleStyle>
    <p:bodyStyle>
      <a:lvl1pPr marL="0" indent="0" algn="l" defTabSz="914400" rtl="0" eaLnBrk="1" latinLnBrk="0" hangingPunct="1">
        <a:spcBef>
          <a:spcPts val="2200"/>
        </a:spcBef>
        <a:buFont typeface="Arial" pitchFamily="34" charset="0"/>
        <a:buNone/>
        <a:defRPr lang="en-US" altLang="ja-JP" sz="2400" b="0" i="0" kern="1200" dirty="0" smtClean="0">
          <a:solidFill>
            <a:schemeClr val="tx1"/>
          </a:solidFill>
          <a:latin typeface="+mn-lt"/>
          <a:ea typeface="+mn-ea"/>
          <a:cs typeface="+mn-cs"/>
        </a:defRPr>
      </a:lvl1pPr>
      <a:lvl2pPr marL="228600" indent="-228600" algn="l" defTabSz="914400" rtl="0" eaLnBrk="1" latinLnBrk="0" hangingPunct="1">
        <a:spcBef>
          <a:spcPts val="900"/>
        </a:spcBef>
        <a:buFont typeface="Arial" pitchFamily="34" charset="0"/>
        <a:buChar char="•"/>
        <a:defRPr lang="en-US" altLang="ja-JP" sz="2200" b="0" i="0" kern="1200" dirty="0" smtClean="0">
          <a:solidFill>
            <a:schemeClr val="tx1"/>
          </a:solidFill>
          <a:latin typeface="+mn-lt"/>
          <a:ea typeface="+mn-ea"/>
          <a:cs typeface="+mn-cs"/>
        </a:defRPr>
      </a:lvl2pPr>
      <a:lvl3pPr marL="457200" indent="-228600" algn="l" defTabSz="914400" rtl="0" eaLnBrk="1" latinLnBrk="0" hangingPunct="1">
        <a:spcBef>
          <a:spcPts val="600"/>
        </a:spcBef>
        <a:buClr>
          <a:schemeClr val="tx2"/>
        </a:buClr>
        <a:buFont typeface="Neo Sans Intel" pitchFamily="34" charset="0"/>
        <a:buChar char="–"/>
        <a:defRPr lang="en-US" altLang="ja-JP" sz="2000" b="0" i="0" kern="1200" dirty="0" smtClean="0">
          <a:solidFill>
            <a:schemeClr val="tx1"/>
          </a:solidFill>
          <a:latin typeface="+mn-lt"/>
          <a:ea typeface="+mn-ea"/>
          <a:cs typeface="+mn-cs"/>
        </a:defRPr>
      </a:lvl3pPr>
      <a:lvl4pPr marL="628650" indent="-171450" algn="l" defTabSz="914400" rtl="0" eaLnBrk="1" latinLnBrk="0" hangingPunct="1">
        <a:spcBef>
          <a:spcPts val="300"/>
        </a:spcBef>
        <a:buClr>
          <a:schemeClr val="tx2"/>
        </a:buClr>
        <a:buFont typeface="Neo Sans Intel" pitchFamily="34" charset="0"/>
        <a:buChar char="–"/>
        <a:defRPr lang="en-US" altLang="ja-JP" sz="1800" b="0" i="0" kern="1200" dirty="0" smtClean="0">
          <a:solidFill>
            <a:schemeClr val="tx1"/>
          </a:solidFill>
          <a:latin typeface="+mn-lt"/>
          <a:ea typeface="+mn-ea"/>
          <a:cs typeface="+mn-cs"/>
        </a:defRPr>
      </a:lvl4pPr>
      <a:lvl5pPr marL="800100" indent="-171450" algn="l" defTabSz="914400" rtl="0" eaLnBrk="1" latinLnBrk="0" hangingPunct="1">
        <a:spcBef>
          <a:spcPts val="100"/>
        </a:spcBef>
        <a:buClr>
          <a:schemeClr val="tx2"/>
        </a:buClr>
        <a:buFont typeface="Neo Sans Intel" pitchFamily="34" charset="0"/>
        <a:buChar char="–"/>
        <a:defRPr lang="en-US" altLang="ja-JP" sz="1800" b="0" i="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30200"/>
            <a:ext cx="8216900" cy="901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31899"/>
            <a:ext cx="8226425" cy="479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552450" y="1246188"/>
            <a:ext cx="184150" cy="401637"/>
          </a:xfrm>
          <a:prstGeom prst="rect">
            <a:avLst/>
          </a:prstGeom>
          <a:noFill/>
          <a:ln w="25400" algn="ctr">
            <a:noFill/>
            <a:miter lim="800000"/>
            <a:headEnd/>
            <a:tailEnd/>
          </a:ln>
          <a:effectLst/>
        </p:spPr>
        <p:txBody>
          <a:bodyPr>
            <a:spAutoFit/>
          </a:bodyPr>
          <a:lstStyle/>
          <a:p>
            <a:pPr algn="ctr" fontAlgn="base">
              <a:spcBef>
                <a:spcPct val="50000"/>
              </a:spcBef>
              <a:spcAft>
                <a:spcPct val="0"/>
              </a:spcAft>
              <a:buSzPct val="130000"/>
              <a:defRPr/>
            </a:pPr>
            <a:endParaRPr lang="en-US" sz="2000">
              <a:solidFill>
                <a:srgbClr val="333333"/>
              </a:solidFill>
              <a:cs typeface="Arial" charset="0"/>
            </a:endParaRPr>
          </a:p>
        </p:txBody>
      </p:sp>
      <p:grpSp>
        <p:nvGrpSpPr>
          <p:cNvPr id="2053" name="Group 71"/>
          <p:cNvGrpSpPr>
            <a:grpSpLocks/>
          </p:cNvGrpSpPr>
          <p:nvPr userDrawn="1"/>
        </p:nvGrpSpPr>
        <p:grpSpPr bwMode="auto">
          <a:xfrm>
            <a:off x="0" y="6029326"/>
            <a:ext cx="9144000" cy="828675"/>
            <a:chOff x="0" y="3798"/>
            <a:chExt cx="5760" cy="522"/>
          </a:xfrm>
        </p:grpSpPr>
        <p:sp>
          <p:nvSpPr>
            <p:cNvPr id="1074" name="Rectangle 50"/>
            <p:cNvSpPr>
              <a:spLocks noChangeArrowheads="1"/>
            </p:cNvSpPr>
            <p:nvPr/>
          </p:nvSpPr>
          <p:spPr bwMode="auto">
            <a:xfrm>
              <a:off x="5483" y="3891"/>
              <a:ext cx="277" cy="336"/>
            </a:xfrm>
            <a:prstGeom prst="rect">
              <a:avLst/>
            </a:prstGeom>
            <a:noFill/>
            <a:ln w="9525">
              <a:noFill/>
              <a:miter lim="800000"/>
              <a:headEnd/>
              <a:tailEnd/>
            </a:ln>
            <a:effectLst/>
          </p:spPr>
          <p:txBody>
            <a:bodyPr lIns="0" tIns="0" rIns="0" bIns="0" anchor="b"/>
            <a:lstStyle/>
            <a:p>
              <a:pPr algn="ctr" eaLnBrk="0" fontAlgn="base" hangingPunct="0">
                <a:spcBef>
                  <a:spcPct val="0"/>
                </a:spcBef>
                <a:spcAft>
                  <a:spcPct val="0"/>
                </a:spcAft>
                <a:defRPr/>
              </a:pPr>
              <a:fld id="{B0703A41-AA14-473B-97C4-F8C8A49C37BE}" type="slidenum">
                <a:rPr lang="en-US" sz="1200" b="1">
                  <a:solidFill>
                    <a:srgbClr val="FFFFFF"/>
                  </a:solidFill>
                  <a:latin typeface="Arial" charset="0"/>
                  <a:cs typeface="Arial" charset="0"/>
                </a:rPr>
                <a:pPr algn="ctr" eaLnBrk="0" fontAlgn="base" hangingPunct="0">
                  <a:spcBef>
                    <a:spcPct val="0"/>
                  </a:spcBef>
                  <a:spcAft>
                    <a:spcPct val="0"/>
                  </a:spcAft>
                  <a:defRPr/>
                </a:pPr>
                <a:t>‹#›</a:t>
              </a:fld>
              <a:endParaRPr lang="en-US" sz="1200" b="1">
                <a:solidFill>
                  <a:srgbClr val="FFFFFF"/>
                </a:solidFill>
                <a:latin typeface="Arial" charset="0"/>
                <a:cs typeface="Arial" charset="0"/>
              </a:endParaRPr>
            </a:p>
          </p:txBody>
        </p:sp>
        <p:grpSp>
          <p:nvGrpSpPr>
            <p:cNvPr id="2055" name="Group 70"/>
            <p:cNvGrpSpPr>
              <a:grpSpLocks/>
            </p:cNvGrpSpPr>
            <p:nvPr userDrawn="1"/>
          </p:nvGrpSpPr>
          <p:grpSpPr bwMode="auto">
            <a:xfrm>
              <a:off x="0" y="3798"/>
              <a:ext cx="5760" cy="522"/>
              <a:chOff x="0" y="3178"/>
              <a:chExt cx="5760" cy="522"/>
            </a:xfrm>
          </p:grpSpPr>
          <p:grpSp>
            <p:nvGrpSpPr>
              <p:cNvPr id="2056" name="Group 62"/>
              <p:cNvGrpSpPr>
                <a:grpSpLocks/>
              </p:cNvGrpSpPr>
              <p:nvPr userDrawn="1"/>
            </p:nvGrpSpPr>
            <p:grpSpPr bwMode="auto">
              <a:xfrm>
                <a:off x="0" y="3178"/>
                <a:ext cx="5760" cy="522"/>
                <a:chOff x="0" y="3798"/>
                <a:chExt cx="5760" cy="522"/>
              </a:xfrm>
            </p:grpSpPr>
            <p:sp>
              <p:nvSpPr>
                <p:cNvPr id="1087" name="Rectangle 63"/>
                <p:cNvSpPr>
                  <a:spLocks noChangeArrowheads="1"/>
                </p:cNvSpPr>
                <p:nvPr/>
              </p:nvSpPr>
              <p:spPr bwMode="auto">
                <a:xfrm>
                  <a:off x="5483" y="3891"/>
                  <a:ext cx="277" cy="336"/>
                </a:xfrm>
                <a:prstGeom prst="rect">
                  <a:avLst/>
                </a:prstGeom>
                <a:noFill/>
                <a:ln w="9525">
                  <a:noFill/>
                  <a:miter lim="800000"/>
                  <a:headEnd/>
                  <a:tailEnd/>
                </a:ln>
                <a:effectLst/>
              </p:spPr>
              <p:txBody>
                <a:bodyPr lIns="0" tIns="0" rIns="0" bIns="0" anchor="b"/>
                <a:lstStyle/>
                <a:p>
                  <a:pPr algn="ctr" eaLnBrk="0" fontAlgn="base" hangingPunct="0">
                    <a:spcBef>
                      <a:spcPct val="0"/>
                    </a:spcBef>
                    <a:spcAft>
                      <a:spcPct val="0"/>
                    </a:spcAft>
                    <a:defRPr/>
                  </a:pPr>
                  <a:fld id="{AB7BA9C6-8043-4B7B-A7E0-609A6A5BA765}" type="slidenum">
                    <a:rPr lang="en-US" sz="1200" b="1">
                      <a:solidFill>
                        <a:srgbClr val="FFFFFF"/>
                      </a:solidFill>
                      <a:latin typeface="Arial" charset="0"/>
                      <a:cs typeface="Arial" charset="0"/>
                    </a:rPr>
                    <a:pPr algn="ctr" eaLnBrk="0" fontAlgn="base" hangingPunct="0">
                      <a:spcBef>
                        <a:spcPct val="0"/>
                      </a:spcBef>
                      <a:spcAft>
                        <a:spcPct val="0"/>
                      </a:spcAft>
                      <a:defRPr/>
                    </a:pPr>
                    <a:t>‹#›</a:t>
                  </a:fld>
                  <a:endParaRPr lang="en-US" sz="1200" b="1">
                    <a:solidFill>
                      <a:srgbClr val="FFFFFF"/>
                    </a:solidFill>
                    <a:latin typeface="Arial" charset="0"/>
                    <a:cs typeface="Arial" charset="0"/>
                  </a:endParaRPr>
                </a:p>
              </p:txBody>
            </p:sp>
            <p:grpSp>
              <p:nvGrpSpPr>
                <p:cNvPr id="2059" name="Group 64"/>
                <p:cNvGrpSpPr>
                  <a:grpSpLocks/>
                </p:cNvGrpSpPr>
                <p:nvPr userDrawn="1"/>
              </p:nvGrpSpPr>
              <p:grpSpPr bwMode="auto">
                <a:xfrm>
                  <a:off x="0" y="3798"/>
                  <a:ext cx="5758" cy="522"/>
                  <a:chOff x="0" y="3798"/>
                  <a:chExt cx="5758" cy="522"/>
                </a:xfrm>
              </p:grpSpPr>
              <p:sp>
                <p:nvSpPr>
                  <p:cNvPr id="1089" name="Rectangle 65"/>
                  <p:cNvSpPr>
                    <a:spLocks noChangeArrowheads="1"/>
                  </p:cNvSpPr>
                  <p:nvPr userDrawn="1"/>
                </p:nvSpPr>
                <p:spPr bwMode="invGray">
                  <a:xfrm>
                    <a:off x="0" y="3798"/>
                    <a:ext cx="5758" cy="522"/>
                  </a:xfrm>
                  <a:prstGeom prst="rect">
                    <a:avLst/>
                  </a:prstGeom>
                  <a:solidFill>
                    <a:srgbClr val="0860A8"/>
                  </a:solidFill>
                  <a:ln w="9525">
                    <a:noFill/>
                    <a:miter lim="800000"/>
                    <a:headEnd/>
                    <a:tailEnd/>
                  </a:ln>
                  <a:effectLst/>
                </p:spPr>
                <p:txBody>
                  <a:bodyPr wrap="none" anchor="ctr"/>
                  <a:lstStyle/>
                  <a:p>
                    <a:pPr algn="ctr" eaLnBrk="0" fontAlgn="base" hangingPunct="0">
                      <a:lnSpc>
                        <a:spcPct val="80000"/>
                      </a:lnSpc>
                      <a:spcBef>
                        <a:spcPct val="50000"/>
                      </a:spcBef>
                      <a:spcAft>
                        <a:spcPct val="0"/>
                      </a:spcAft>
                      <a:defRPr/>
                    </a:pPr>
                    <a:endParaRPr lang="en-US" sz="2000">
                      <a:solidFill>
                        <a:srgbClr val="333333"/>
                      </a:solidFill>
                      <a:cs typeface="Arial" charset="0"/>
                    </a:endParaRPr>
                  </a:p>
                </p:txBody>
              </p:sp>
              <p:pic>
                <p:nvPicPr>
                  <p:cNvPr id="2061" name="Picture 66" descr="intel_wht_100 [Converted]"/>
                  <p:cNvPicPr>
                    <a:picLocks noChangeAspect="1" noChangeArrowheads="1"/>
                  </p:cNvPicPr>
                  <p:nvPr userDrawn="1"/>
                </p:nvPicPr>
                <p:blipFill>
                  <a:blip r:embed="rId13" cstate="print"/>
                  <a:srcRect/>
                  <a:stretch>
                    <a:fillRect/>
                  </a:stretch>
                </p:blipFill>
                <p:spPr bwMode="auto">
                  <a:xfrm>
                    <a:off x="4968" y="3884"/>
                    <a:ext cx="508" cy="335"/>
                  </a:xfrm>
                  <a:prstGeom prst="rect">
                    <a:avLst/>
                  </a:prstGeom>
                  <a:noFill/>
                  <a:ln w="9525">
                    <a:noFill/>
                    <a:miter lim="800000"/>
                    <a:headEnd/>
                    <a:tailEnd/>
                  </a:ln>
                </p:spPr>
              </p:pic>
              <p:sp>
                <p:nvSpPr>
                  <p:cNvPr id="1091" name="Text Box 67"/>
                  <p:cNvSpPr txBox="1">
                    <a:spLocks noChangeArrowheads="1"/>
                  </p:cNvSpPr>
                  <p:nvPr userDrawn="1"/>
                </p:nvSpPr>
                <p:spPr bwMode="auto">
                  <a:xfrm>
                    <a:off x="3665" y="3972"/>
                    <a:ext cx="1250" cy="154"/>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000">
                        <a:solidFill>
                          <a:srgbClr val="FFFFFF"/>
                        </a:solidFill>
                        <a:latin typeface="Neo Sans Intel Medium" pitchFamily="34" charset="0"/>
                        <a:cs typeface="Arial" charset="0"/>
                      </a:rPr>
                      <a:t>Software and Services Group</a:t>
                    </a:r>
                  </a:p>
                </p:txBody>
              </p:sp>
            </p:grpSp>
          </p:grpSp>
          <p:sp>
            <p:nvSpPr>
              <p:cNvPr id="1076" name="Text Box 52"/>
              <p:cNvSpPr txBox="1">
                <a:spLocks noChangeArrowheads="1"/>
              </p:cNvSpPr>
              <p:nvPr/>
            </p:nvSpPr>
            <p:spPr bwMode="auto">
              <a:xfrm>
                <a:off x="695" y="3273"/>
                <a:ext cx="1034" cy="336"/>
              </a:xfrm>
              <a:prstGeom prst="rect">
                <a:avLst/>
              </a:prstGeom>
              <a:noFill/>
              <a:ln w="50800" algn="ctr">
                <a:noFill/>
                <a:miter lim="800000"/>
                <a:headEnd/>
                <a:tailEnd/>
              </a:ln>
              <a:effectLst/>
            </p:spPr>
            <p:txBody>
              <a:bodyPr lIns="0" tIns="0" rIns="0" bIns="0" anchor="ctr"/>
              <a:lstStyle/>
              <a:p>
                <a:pPr eaLnBrk="0" fontAlgn="base" hangingPunct="0">
                  <a:spcBef>
                    <a:spcPct val="0"/>
                  </a:spcBef>
                  <a:spcAft>
                    <a:spcPct val="0"/>
                  </a:spcAft>
                  <a:defRPr/>
                </a:pPr>
                <a:r>
                  <a:rPr lang="en-GB" sz="1000">
                    <a:solidFill>
                      <a:srgbClr val="FFFFFF"/>
                    </a:solidFill>
                    <a:latin typeface="Arial" charset="0"/>
                    <a:cs typeface="Arial" charset="0"/>
                  </a:rPr>
                  <a:t>Intel Confidential</a:t>
                </a:r>
                <a:endParaRPr lang="en-US" sz="1000">
                  <a:solidFill>
                    <a:srgbClr val="FFFFFF"/>
                  </a:solidFill>
                  <a:latin typeface="Arial" charset="0"/>
                  <a:cs typeface="Arial" charset="0"/>
                </a:endParaRPr>
              </a:p>
            </p:txBody>
          </p:sp>
        </p:grpSp>
      </p:grpSp>
      <p:sp>
        <p:nvSpPr>
          <p:cNvPr id="2" name="Footer Placeholder 1"/>
          <p:cNvSpPr>
            <a:spLocks noGrp="1"/>
          </p:cNvSpPr>
          <p:nvPr>
            <p:ph type="ftr" sz="quarter" idx="3"/>
          </p:nvPr>
        </p:nvSpPr>
        <p:spPr>
          <a:xfrm>
            <a:off x="5214384" y="6078207"/>
            <a:ext cx="2895600" cy="365125"/>
          </a:xfrm>
          <a:prstGeom prst="rect">
            <a:avLst/>
          </a:prstGeom>
        </p:spPr>
        <p:txBody>
          <a:bodyPr vert="horz" lIns="91440" tIns="45720" rIns="91440" bIns="45720" rtlCol="0" anchor="ctr"/>
          <a:lstStyle>
            <a:lvl1pPr algn="ctr">
              <a:defRPr sz="1100" b="1">
                <a:solidFill>
                  <a:schemeClr val="bg1"/>
                </a:solidFill>
              </a:defRPr>
            </a:lvl1pPr>
          </a:lstStyle>
          <a:p>
            <a:pPr fontAlgn="base">
              <a:spcBef>
                <a:spcPct val="20000"/>
              </a:spcBef>
              <a:spcAft>
                <a:spcPct val="0"/>
              </a:spcAft>
              <a:buSzPct val="130000"/>
            </a:pPr>
            <a:r>
              <a:rPr lang="en-US" dirty="0" smtClean="0">
                <a:solidFill>
                  <a:srgbClr val="FFFFFF"/>
                </a:solidFill>
                <a:cs typeface="Arial" charset="0"/>
              </a:rPr>
              <a:t>Visual Computing Products</a:t>
            </a:r>
            <a:endParaRPr lang="en-US" dirty="0">
              <a:solidFill>
                <a:srgbClr val="FFFFFF"/>
              </a:solidFill>
              <a:cs typeface="Arial" charset="0"/>
            </a:endParaRPr>
          </a:p>
        </p:txBody>
      </p:sp>
      <p:sp>
        <p:nvSpPr>
          <p:cNvPr id="3" name="Slide Number Placeholder 2"/>
          <p:cNvSpPr>
            <a:spLocks noGrp="1"/>
          </p:cNvSpPr>
          <p:nvPr>
            <p:ph type="sldNum" sz="quarter" idx="4"/>
          </p:nvPr>
        </p:nvSpPr>
        <p:spPr>
          <a:xfrm>
            <a:off x="4460284" y="6492875"/>
            <a:ext cx="450851" cy="365125"/>
          </a:xfrm>
          <a:prstGeom prst="rect">
            <a:avLst/>
          </a:prstGeom>
        </p:spPr>
        <p:txBody>
          <a:bodyPr vert="horz" lIns="91440" tIns="45720" rIns="91440" bIns="45720" rtlCol="0" anchor="ctr"/>
          <a:lstStyle>
            <a:lvl1pPr algn="r">
              <a:defRPr sz="1200" b="0">
                <a:solidFill>
                  <a:schemeClr val="bg1"/>
                </a:solidFill>
              </a:defRPr>
            </a:lvl1pPr>
          </a:lstStyle>
          <a:p>
            <a:pPr fontAlgn="base">
              <a:spcBef>
                <a:spcPct val="20000"/>
              </a:spcBef>
              <a:spcAft>
                <a:spcPct val="0"/>
              </a:spcAft>
              <a:buSzPct val="130000"/>
            </a:pPr>
            <a:fld id="{057250BC-399A-4CAD-A596-A7A64DC168C9}" type="slidenum">
              <a:rPr lang="en-US" smtClean="0">
                <a:solidFill>
                  <a:srgbClr val="FFFFFF"/>
                </a:solidFill>
                <a:cs typeface="Arial" charset="0"/>
              </a:rPr>
              <a:pPr fontAlgn="base">
                <a:spcBef>
                  <a:spcPct val="20000"/>
                </a:spcBef>
                <a:spcAft>
                  <a:spcPct val="0"/>
                </a:spcAft>
                <a:buSzPct val="130000"/>
              </a:pPr>
              <a:t>‹#›</a:t>
            </a:fld>
            <a:endParaRPr lang="en-US" dirty="0">
              <a:solidFill>
                <a:srgbClr val="FFFFFF"/>
              </a:solidFill>
              <a:cs typeface="Arial" charset="0"/>
            </a:endParaRPr>
          </a:p>
        </p:txBody>
      </p:sp>
    </p:spTree>
    <p:extLst>
      <p:ext uri="{BB962C8B-B14F-4D97-AF65-F5344CB8AC3E}">
        <p14:creationId xmlns:p14="http://schemas.microsoft.com/office/powerpoint/2010/main" val="33971964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Verdana" pitchFamily="34" charset="0"/>
        </a:defRPr>
      </a:lvl2pPr>
      <a:lvl3pPr algn="l" rtl="0" eaLnBrk="0" fontAlgn="base" hangingPunct="0">
        <a:spcBef>
          <a:spcPct val="0"/>
        </a:spcBef>
        <a:spcAft>
          <a:spcPct val="0"/>
        </a:spcAft>
        <a:defRPr sz="3200" b="1">
          <a:solidFill>
            <a:schemeClr val="bg2"/>
          </a:solidFill>
          <a:latin typeface="Verdana" pitchFamily="34" charset="0"/>
        </a:defRPr>
      </a:lvl3pPr>
      <a:lvl4pPr algn="l" rtl="0" eaLnBrk="0" fontAlgn="base" hangingPunct="0">
        <a:spcBef>
          <a:spcPct val="0"/>
        </a:spcBef>
        <a:spcAft>
          <a:spcPct val="0"/>
        </a:spcAft>
        <a:defRPr sz="3200" b="1">
          <a:solidFill>
            <a:schemeClr val="bg2"/>
          </a:solidFill>
          <a:latin typeface="Verdana" pitchFamily="34" charset="0"/>
        </a:defRPr>
      </a:lvl4pPr>
      <a:lvl5pPr algn="l" rtl="0" eaLnBrk="0" fontAlgn="base" hangingPunct="0">
        <a:spcBef>
          <a:spcPct val="0"/>
        </a:spcBef>
        <a:spcAft>
          <a:spcPct val="0"/>
        </a:spcAft>
        <a:defRPr sz="3200" b="1">
          <a:solidFill>
            <a:schemeClr val="bg2"/>
          </a:solidFill>
          <a:latin typeface="Verdana" pitchFamily="34" charset="0"/>
        </a:defRPr>
      </a:lvl5pPr>
      <a:lvl6pPr marL="457200" algn="l" rtl="0" fontAlgn="base">
        <a:spcBef>
          <a:spcPct val="0"/>
        </a:spcBef>
        <a:spcAft>
          <a:spcPct val="0"/>
        </a:spcAft>
        <a:defRPr sz="3200" b="1">
          <a:solidFill>
            <a:schemeClr val="bg2"/>
          </a:solidFill>
          <a:latin typeface="Verdana" pitchFamily="34" charset="0"/>
        </a:defRPr>
      </a:lvl6pPr>
      <a:lvl7pPr marL="914400" algn="l" rtl="0" fontAlgn="base">
        <a:spcBef>
          <a:spcPct val="0"/>
        </a:spcBef>
        <a:spcAft>
          <a:spcPct val="0"/>
        </a:spcAft>
        <a:defRPr sz="3200" b="1">
          <a:solidFill>
            <a:schemeClr val="bg2"/>
          </a:solidFill>
          <a:latin typeface="Verdana" pitchFamily="34" charset="0"/>
        </a:defRPr>
      </a:lvl7pPr>
      <a:lvl8pPr marL="1371600" algn="l" rtl="0" fontAlgn="base">
        <a:spcBef>
          <a:spcPct val="0"/>
        </a:spcBef>
        <a:spcAft>
          <a:spcPct val="0"/>
        </a:spcAft>
        <a:defRPr sz="3200" b="1">
          <a:solidFill>
            <a:schemeClr val="bg2"/>
          </a:solidFill>
          <a:latin typeface="Verdana" pitchFamily="34" charset="0"/>
        </a:defRPr>
      </a:lvl8pPr>
      <a:lvl9pPr marL="1828800" algn="l" rtl="0" fontAlgn="base">
        <a:spcBef>
          <a:spcPct val="0"/>
        </a:spcBef>
        <a:spcAft>
          <a:spcPct val="0"/>
        </a:spcAft>
        <a:defRPr sz="3200" b="1">
          <a:solidFill>
            <a:schemeClr val="bg2"/>
          </a:solidFill>
          <a:latin typeface="Verdana" pitchFamily="34" charset="0"/>
        </a:defRPr>
      </a:lvl9pPr>
    </p:titleStyle>
    <p:bodyStyle>
      <a:lvl1pPr marL="171450" indent="-171450" algn="l" rtl="0" eaLnBrk="0" fontAlgn="base" hangingPunct="0">
        <a:spcBef>
          <a:spcPct val="0"/>
        </a:spcBef>
        <a:spcAft>
          <a:spcPct val="40000"/>
        </a:spcAft>
        <a:buSzPct val="130000"/>
        <a:buChar char="•"/>
        <a:defRPr sz="2000">
          <a:solidFill>
            <a:srgbClr val="333333"/>
          </a:solidFill>
          <a:latin typeface="+mn-lt"/>
          <a:ea typeface="+mn-ea"/>
          <a:cs typeface="+mn-cs"/>
        </a:defRPr>
      </a:lvl1pPr>
      <a:lvl2pPr marL="457200" indent="-171450" algn="l" rtl="0" eaLnBrk="0" fontAlgn="base" hangingPunct="0">
        <a:spcBef>
          <a:spcPct val="0"/>
        </a:spcBef>
        <a:spcAft>
          <a:spcPct val="40000"/>
        </a:spcAft>
        <a:buFont typeface="Verdana" pitchFamily="34" charset="0"/>
        <a:buChar char="−"/>
        <a:defRPr>
          <a:solidFill>
            <a:srgbClr val="333333"/>
          </a:solidFill>
          <a:latin typeface="+mn-lt"/>
        </a:defRPr>
      </a:lvl2pPr>
      <a:lvl3pPr marL="742950" indent="-171450" algn="l" rtl="0" eaLnBrk="0" fontAlgn="base" hangingPunct="0">
        <a:spcBef>
          <a:spcPct val="0"/>
        </a:spcBef>
        <a:spcAft>
          <a:spcPct val="40000"/>
        </a:spcAft>
        <a:buFont typeface="Verdana" pitchFamily="34" charset="0"/>
        <a:buChar char="&gt;"/>
        <a:defRPr sz="1600">
          <a:solidFill>
            <a:srgbClr val="333333"/>
          </a:solidFill>
          <a:latin typeface="+mn-lt"/>
        </a:defRPr>
      </a:lvl3pPr>
      <a:lvl4pPr marL="971550" indent="-114300" algn="l" rtl="0" eaLnBrk="0" fontAlgn="base" hangingPunct="0">
        <a:spcBef>
          <a:spcPct val="0"/>
        </a:spcBef>
        <a:spcAft>
          <a:spcPct val="40000"/>
        </a:spcAft>
        <a:buChar char="•"/>
        <a:defRPr sz="1400">
          <a:solidFill>
            <a:srgbClr val="333333"/>
          </a:solidFill>
          <a:latin typeface="+mn-lt"/>
        </a:defRPr>
      </a:lvl4pPr>
      <a:lvl5pPr marL="1200150" indent="-114300" algn="l" rtl="0" eaLnBrk="0" fontAlgn="base" hangingPunct="0">
        <a:spcBef>
          <a:spcPct val="0"/>
        </a:spcBef>
        <a:spcAft>
          <a:spcPct val="40000"/>
        </a:spcAft>
        <a:buSzPct val="130000"/>
        <a:buFont typeface="Wingdings" pitchFamily="2" charset="2"/>
        <a:buChar char="ü"/>
        <a:defRPr sz="1200">
          <a:solidFill>
            <a:srgbClr val="333333"/>
          </a:solidFill>
          <a:latin typeface="+mn-lt"/>
        </a:defRPr>
      </a:lvl5pPr>
      <a:lvl6pPr marL="1657350" indent="-114300" algn="l" rtl="0" fontAlgn="base">
        <a:spcBef>
          <a:spcPct val="0"/>
        </a:spcBef>
        <a:spcAft>
          <a:spcPct val="40000"/>
        </a:spcAft>
        <a:buSzPct val="130000"/>
        <a:buFont typeface="Wingdings" pitchFamily="2" charset="2"/>
        <a:buChar char="ü"/>
        <a:defRPr sz="1200">
          <a:solidFill>
            <a:srgbClr val="333333"/>
          </a:solidFill>
          <a:latin typeface="+mn-lt"/>
        </a:defRPr>
      </a:lvl6pPr>
      <a:lvl7pPr marL="2114550" indent="-114300" algn="l" rtl="0" fontAlgn="base">
        <a:spcBef>
          <a:spcPct val="0"/>
        </a:spcBef>
        <a:spcAft>
          <a:spcPct val="40000"/>
        </a:spcAft>
        <a:buSzPct val="130000"/>
        <a:buFont typeface="Wingdings" pitchFamily="2" charset="2"/>
        <a:buChar char="ü"/>
        <a:defRPr sz="1200">
          <a:solidFill>
            <a:srgbClr val="333333"/>
          </a:solidFill>
          <a:latin typeface="+mn-lt"/>
        </a:defRPr>
      </a:lvl7pPr>
      <a:lvl8pPr marL="2571750" indent="-114300" algn="l" rtl="0" fontAlgn="base">
        <a:spcBef>
          <a:spcPct val="0"/>
        </a:spcBef>
        <a:spcAft>
          <a:spcPct val="40000"/>
        </a:spcAft>
        <a:buSzPct val="130000"/>
        <a:buFont typeface="Wingdings" pitchFamily="2" charset="2"/>
        <a:buChar char="ü"/>
        <a:defRPr sz="1200">
          <a:solidFill>
            <a:srgbClr val="333333"/>
          </a:solidFill>
          <a:latin typeface="+mn-lt"/>
        </a:defRPr>
      </a:lvl8pPr>
      <a:lvl9pPr marL="3028950" indent="-114300" algn="l" rtl="0" fontAlgn="base">
        <a:spcBef>
          <a:spcPct val="0"/>
        </a:spcBef>
        <a:spcAft>
          <a:spcPct val="40000"/>
        </a:spcAft>
        <a:buSzPct val="130000"/>
        <a:buFont typeface="Wingdings" pitchFamily="2" charset="2"/>
        <a:buChar char="ü"/>
        <a:defRPr sz="12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30200"/>
            <a:ext cx="8216900" cy="901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31899"/>
            <a:ext cx="8226425" cy="479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552450" y="1246188"/>
            <a:ext cx="184150" cy="401637"/>
          </a:xfrm>
          <a:prstGeom prst="rect">
            <a:avLst/>
          </a:prstGeom>
          <a:noFill/>
          <a:ln w="25400" algn="ctr">
            <a:noFill/>
            <a:miter lim="800000"/>
            <a:headEnd/>
            <a:tailEnd/>
          </a:ln>
          <a:effectLst/>
        </p:spPr>
        <p:txBody>
          <a:bodyPr>
            <a:spAutoFit/>
          </a:bodyPr>
          <a:lstStyle/>
          <a:p>
            <a:pPr algn="ctr" fontAlgn="base">
              <a:spcBef>
                <a:spcPct val="50000"/>
              </a:spcBef>
              <a:spcAft>
                <a:spcPct val="0"/>
              </a:spcAft>
              <a:buSzPct val="130000"/>
              <a:defRPr/>
            </a:pPr>
            <a:endParaRPr lang="en-US" sz="2000">
              <a:solidFill>
                <a:srgbClr val="333333"/>
              </a:solidFill>
              <a:cs typeface="Arial" charset="0"/>
            </a:endParaRPr>
          </a:p>
        </p:txBody>
      </p:sp>
      <p:grpSp>
        <p:nvGrpSpPr>
          <p:cNvPr id="2053" name="Group 71"/>
          <p:cNvGrpSpPr>
            <a:grpSpLocks/>
          </p:cNvGrpSpPr>
          <p:nvPr userDrawn="1"/>
        </p:nvGrpSpPr>
        <p:grpSpPr bwMode="auto">
          <a:xfrm>
            <a:off x="0" y="6029326"/>
            <a:ext cx="9144000" cy="828675"/>
            <a:chOff x="0" y="3798"/>
            <a:chExt cx="5760" cy="522"/>
          </a:xfrm>
        </p:grpSpPr>
        <p:sp>
          <p:nvSpPr>
            <p:cNvPr id="1074" name="Rectangle 50"/>
            <p:cNvSpPr>
              <a:spLocks noChangeArrowheads="1"/>
            </p:cNvSpPr>
            <p:nvPr/>
          </p:nvSpPr>
          <p:spPr bwMode="auto">
            <a:xfrm>
              <a:off x="5483" y="3891"/>
              <a:ext cx="277" cy="336"/>
            </a:xfrm>
            <a:prstGeom prst="rect">
              <a:avLst/>
            </a:prstGeom>
            <a:noFill/>
            <a:ln w="9525">
              <a:noFill/>
              <a:miter lim="800000"/>
              <a:headEnd/>
              <a:tailEnd/>
            </a:ln>
            <a:effectLst/>
          </p:spPr>
          <p:txBody>
            <a:bodyPr lIns="0" tIns="0" rIns="0" bIns="0" anchor="b"/>
            <a:lstStyle/>
            <a:p>
              <a:pPr algn="ctr" eaLnBrk="0" fontAlgn="base" hangingPunct="0">
                <a:spcBef>
                  <a:spcPct val="0"/>
                </a:spcBef>
                <a:spcAft>
                  <a:spcPct val="0"/>
                </a:spcAft>
                <a:defRPr/>
              </a:pPr>
              <a:fld id="{B0703A41-AA14-473B-97C4-F8C8A49C37BE}" type="slidenum">
                <a:rPr lang="en-US" sz="1200" b="1">
                  <a:solidFill>
                    <a:srgbClr val="FFFFFF"/>
                  </a:solidFill>
                  <a:latin typeface="Arial" charset="0"/>
                  <a:cs typeface="Arial" charset="0"/>
                </a:rPr>
                <a:pPr algn="ctr" eaLnBrk="0" fontAlgn="base" hangingPunct="0">
                  <a:spcBef>
                    <a:spcPct val="0"/>
                  </a:spcBef>
                  <a:spcAft>
                    <a:spcPct val="0"/>
                  </a:spcAft>
                  <a:defRPr/>
                </a:pPr>
                <a:t>‹#›</a:t>
              </a:fld>
              <a:endParaRPr lang="en-US" sz="1200" b="1">
                <a:solidFill>
                  <a:srgbClr val="FFFFFF"/>
                </a:solidFill>
                <a:latin typeface="Arial" charset="0"/>
                <a:cs typeface="Arial" charset="0"/>
              </a:endParaRPr>
            </a:p>
          </p:txBody>
        </p:sp>
        <p:grpSp>
          <p:nvGrpSpPr>
            <p:cNvPr id="2055" name="Group 70"/>
            <p:cNvGrpSpPr>
              <a:grpSpLocks/>
            </p:cNvGrpSpPr>
            <p:nvPr userDrawn="1"/>
          </p:nvGrpSpPr>
          <p:grpSpPr bwMode="auto">
            <a:xfrm>
              <a:off x="0" y="3798"/>
              <a:ext cx="5760" cy="522"/>
              <a:chOff x="0" y="3178"/>
              <a:chExt cx="5760" cy="522"/>
            </a:xfrm>
          </p:grpSpPr>
          <p:grpSp>
            <p:nvGrpSpPr>
              <p:cNvPr id="2056" name="Group 62"/>
              <p:cNvGrpSpPr>
                <a:grpSpLocks/>
              </p:cNvGrpSpPr>
              <p:nvPr userDrawn="1"/>
            </p:nvGrpSpPr>
            <p:grpSpPr bwMode="auto">
              <a:xfrm>
                <a:off x="0" y="3178"/>
                <a:ext cx="5760" cy="522"/>
                <a:chOff x="0" y="3798"/>
                <a:chExt cx="5760" cy="522"/>
              </a:xfrm>
            </p:grpSpPr>
            <p:sp>
              <p:nvSpPr>
                <p:cNvPr id="1087" name="Rectangle 63"/>
                <p:cNvSpPr>
                  <a:spLocks noChangeArrowheads="1"/>
                </p:cNvSpPr>
                <p:nvPr/>
              </p:nvSpPr>
              <p:spPr bwMode="auto">
                <a:xfrm>
                  <a:off x="5483" y="3891"/>
                  <a:ext cx="277" cy="336"/>
                </a:xfrm>
                <a:prstGeom prst="rect">
                  <a:avLst/>
                </a:prstGeom>
                <a:noFill/>
                <a:ln w="9525">
                  <a:noFill/>
                  <a:miter lim="800000"/>
                  <a:headEnd/>
                  <a:tailEnd/>
                </a:ln>
                <a:effectLst/>
              </p:spPr>
              <p:txBody>
                <a:bodyPr lIns="0" tIns="0" rIns="0" bIns="0" anchor="b"/>
                <a:lstStyle/>
                <a:p>
                  <a:pPr algn="ctr" eaLnBrk="0" fontAlgn="base" hangingPunct="0">
                    <a:spcBef>
                      <a:spcPct val="0"/>
                    </a:spcBef>
                    <a:spcAft>
                      <a:spcPct val="0"/>
                    </a:spcAft>
                    <a:defRPr/>
                  </a:pPr>
                  <a:fld id="{AB7BA9C6-8043-4B7B-A7E0-609A6A5BA765}" type="slidenum">
                    <a:rPr lang="en-US" sz="1200" b="1">
                      <a:solidFill>
                        <a:srgbClr val="FFFFFF"/>
                      </a:solidFill>
                      <a:latin typeface="Arial" charset="0"/>
                      <a:cs typeface="Arial" charset="0"/>
                    </a:rPr>
                    <a:pPr algn="ctr" eaLnBrk="0" fontAlgn="base" hangingPunct="0">
                      <a:spcBef>
                        <a:spcPct val="0"/>
                      </a:spcBef>
                      <a:spcAft>
                        <a:spcPct val="0"/>
                      </a:spcAft>
                      <a:defRPr/>
                    </a:pPr>
                    <a:t>‹#›</a:t>
                  </a:fld>
                  <a:endParaRPr lang="en-US" sz="1200" b="1">
                    <a:solidFill>
                      <a:srgbClr val="FFFFFF"/>
                    </a:solidFill>
                    <a:latin typeface="Arial" charset="0"/>
                    <a:cs typeface="Arial" charset="0"/>
                  </a:endParaRPr>
                </a:p>
              </p:txBody>
            </p:sp>
            <p:grpSp>
              <p:nvGrpSpPr>
                <p:cNvPr id="2059" name="Group 64"/>
                <p:cNvGrpSpPr>
                  <a:grpSpLocks/>
                </p:cNvGrpSpPr>
                <p:nvPr userDrawn="1"/>
              </p:nvGrpSpPr>
              <p:grpSpPr bwMode="auto">
                <a:xfrm>
                  <a:off x="0" y="3798"/>
                  <a:ext cx="5758" cy="522"/>
                  <a:chOff x="0" y="3798"/>
                  <a:chExt cx="5758" cy="522"/>
                </a:xfrm>
              </p:grpSpPr>
              <p:sp>
                <p:nvSpPr>
                  <p:cNvPr id="1089" name="Rectangle 65"/>
                  <p:cNvSpPr>
                    <a:spLocks noChangeArrowheads="1"/>
                  </p:cNvSpPr>
                  <p:nvPr userDrawn="1"/>
                </p:nvSpPr>
                <p:spPr bwMode="invGray">
                  <a:xfrm>
                    <a:off x="0" y="3798"/>
                    <a:ext cx="5758" cy="522"/>
                  </a:xfrm>
                  <a:prstGeom prst="rect">
                    <a:avLst/>
                  </a:prstGeom>
                  <a:solidFill>
                    <a:srgbClr val="0860A8"/>
                  </a:solidFill>
                  <a:ln w="9525">
                    <a:noFill/>
                    <a:miter lim="800000"/>
                    <a:headEnd/>
                    <a:tailEnd/>
                  </a:ln>
                  <a:effectLst/>
                </p:spPr>
                <p:txBody>
                  <a:bodyPr wrap="none" anchor="ctr"/>
                  <a:lstStyle/>
                  <a:p>
                    <a:pPr algn="ctr" eaLnBrk="0" fontAlgn="base" hangingPunct="0">
                      <a:lnSpc>
                        <a:spcPct val="80000"/>
                      </a:lnSpc>
                      <a:spcBef>
                        <a:spcPct val="50000"/>
                      </a:spcBef>
                      <a:spcAft>
                        <a:spcPct val="0"/>
                      </a:spcAft>
                      <a:defRPr/>
                    </a:pPr>
                    <a:endParaRPr lang="en-US" sz="2000">
                      <a:solidFill>
                        <a:srgbClr val="333333"/>
                      </a:solidFill>
                      <a:cs typeface="Arial" charset="0"/>
                    </a:endParaRPr>
                  </a:p>
                </p:txBody>
              </p:sp>
              <p:pic>
                <p:nvPicPr>
                  <p:cNvPr id="2061" name="Picture 66" descr="intel_wht_100 [Converted]"/>
                  <p:cNvPicPr>
                    <a:picLocks noChangeAspect="1" noChangeArrowheads="1"/>
                  </p:cNvPicPr>
                  <p:nvPr userDrawn="1"/>
                </p:nvPicPr>
                <p:blipFill>
                  <a:blip r:embed="rId14" cstate="print"/>
                  <a:srcRect/>
                  <a:stretch>
                    <a:fillRect/>
                  </a:stretch>
                </p:blipFill>
                <p:spPr bwMode="auto">
                  <a:xfrm>
                    <a:off x="4968" y="3884"/>
                    <a:ext cx="508" cy="335"/>
                  </a:xfrm>
                  <a:prstGeom prst="rect">
                    <a:avLst/>
                  </a:prstGeom>
                  <a:noFill/>
                  <a:ln w="9525">
                    <a:noFill/>
                    <a:miter lim="800000"/>
                    <a:headEnd/>
                    <a:tailEnd/>
                  </a:ln>
                </p:spPr>
              </p:pic>
              <p:sp>
                <p:nvSpPr>
                  <p:cNvPr id="1091" name="Text Box 67"/>
                  <p:cNvSpPr txBox="1">
                    <a:spLocks noChangeArrowheads="1"/>
                  </p:cNvSpPr>
                  <p:nvPr userDrawn="1"/>
                </p:nvSpPr>
                <p:spPr bwMode="auto">
                  <a:xfrm>
                    <a:off x="3665" y="3972"/>
                    <a:ext cx="1250" cy="154"/>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000">
                        <a:solidFill>
                          <a:srgbClr val="FFFFFF"/>
                        </a:solidFill>
                        <a:latin typeface="Neo Sans Intel Medium" pitchFamily="34" charset="0"/>
                        <a:cs typeface="Arial" charset="0"/>
                      </a:rPr>
                      <a:t>Software and Services Group</a:t>
                    </a:r>
                  </a:p>
                </p:txBody>
              </p:sp>
            </p:grpSp>
          </p:grpSp>
          <p:sp>
            <p:nvSpPr>
              <p:cNvPr id="1076" name="Text Box 52"/>
              <p:cNvSpPr txBox="1">
                <a:spLocks noChangeArrowheads="1"/>
              </p:cNvSpPr>
              <p:nvPr/>
            </p:nvSpPr>
            <p:spPr bwMode="auto">
              <a:xfrm>
                <a:off x="695" y="3273"/>
                <a:ext cx="1034" cy="336"/>
              </a:xfrm>
              <a:prstGeom prst="rect">
                <a:avLst/>
              </a:prstGeom>
              <a:noFill/>
              <a:ln w="50800" algn="ctr">
                <a:noFill/>
                <a:miter lim="800000"/>
                <a:headEnd/>
                <a:tailEnd/>
              </a:ln>
              <a:effectLst/>
            </p:spPr>
            <p:txBody>
              <a:bodyPr lIns="0" tIns="0" rIns="0" bIns="0" anchor="ctr"/>
              <a:lstStyle/>
              <a:p>
                <a:pPr eaLnBrk="0" fontAlgn="base" hangingPunct="0">
                  <a:spcBef>
                    <a:spcPct val="0"/>
                  </a:spcBef>
                  <a:spcAft>
                    <a:spcPct val="0"/>
                  </a:spcAft>
                  <a:defRPr/>
                </a:pPr>
                <a:r>
                  <a:rPr lang="en-GB" sz="1000">
                    <a:solidFill>
                      <a:srgbClr val="FFFFFF"/>
                    </a:solidFill>
                    <a:latin typeface="Arial" charset="0"/>
                    <a:cs typeface="Arial" charset="0"/>
                  </a:rPr>
                  <a:t>Intel Confidential</a:t>
                </a:r>
                <a:endParaRPr lang="en-US" sz="1000">
                  <a:solidFill>
                    <a:srgbClr val="FFFFFF"/>
                  </a:solidFill>
                  <a:latin typeface="Arial" charset="0"/>
                  <a:cs typeface="Arial" charset="0"/>
                </a:endParaRPr>
              </a:p>
            </p:txBody>
          </p:sp>
        </p:grpSp>
      </p:grpSp>
      <p:sp>
        <p:nvSpPr>
          <p:cNvPr id="2" name="Footer Placeholder 1"/>
          <p:cNvSpPr>
            <a:spLocks noGrp="1"/>
          </p:cNvSpPr>
          <p:nvPr>
            <p:ph type="ftr" sz="quarter" idx="3"/>
          </p:nvPr>
        </p:nvSpPr>
        <p:spPr>
          <a:xfrm>
            <a:off x="5214384" y="6078207"/>
            <a:ext cx="2895600" cy="365125"/>
          </a:xfrm>
          <a:prstGeom prst="rect">
            <a:avLst/>
          </a:prstGeom>
        </p:spPr>
        <p:txBody>
          <a:bodyPr vert="horz" lIns="91440" tIns="45720" rIns="91440" bIns="45720" rtlCol="0" anchor="ctr"/>
          <a:lstStyle>
            <a:lvl1pPr algn="ctr">
              <a:defRPr sz="1100" b="1">
                <a:solidFill>
                  <a:schemeClr val="bg1"/>
                </a:solidFill>
              </a:defRPr>
            </a:lvl1pPr>
          </a:lstStyle>
          <a:p>
            <a:pPr fontAlgn="base">
              <a:spcBef>
                <a:spcPct val="20000"/>
              </a:spcBef>
              <a:spcAft>
                <a:spcPct val="0"/>
              </a:spcAft>
              <a:buSzPct val="130000"/>
            </a:pPr>
            <a:r>
              <a:rPr lang="en-US" dirty="0" smtClean="0">
                <a:solidFill>
                  <a:srgbClr val="FFFFFF"/>
                </a:solidFill>
                <a:cs typeface="Arial" charset="0"/>
              </a:rPr>
              <a:t>Visual Computing Products</a:t>
            </a:r>
            <a:endParaRPr lang="en-US" dirty="0">
              <a:solidFill>
                <a:srgbClr val="FFFFFF"/>
              </a:solidFill>
              <a:cs typeface="Arial" charset="0"/>
            </a:endParaRPr>
          </a:p>
        </p:txBody>
      </p:sp>
      <p:sp>
        <p:nvSpPr>
          <p:cNvPr id="3" name="Slide Number Placeholder 2"/>
          <p:cNvSpPr>
            <a:spLocks noGrp="1"/>
          </p:cNvSpPr>
          <p:nvPr>
            <p:ph type="sldNum" sz="quarter" idx="4"/>
          </p:nvPr>
        </p:nvSpPr>
        <p:spPr>
          <a:xfrm>
            <a:off x="4460284" y="6492875"/>
            <a:ext cx="450851" cy="365125"/>
          </a:xfrm>
          <a:prstGeom prst="rect">
            <a:avLst/>
          </a:prstGeom>
        </p:spPr>
        <p:txBody>
          <a:bodyPr vert="horz" lIns="91440" tIns="45720" rIns="91440" bIns="45720" rtlCol="0" anchor="ctr"/>
          <a:lstStyle>
            <a:lvl1pPr algn="r">
              <a:defRPr sz="1200" b="0">
                <a:solidFill>
                  <a:schemeClr val="bg1"/>
                </a:solidFill>
              </a:defRPr>
            </a:lvl1pPr>
          </a:lstStyle>
          <a:p>
            <a:pPr fontAlgn="base">
              <a:spcBef>
                <a:spcPct val="20000"/>
              </a:spcBef>
              <a:spcAft>
                <a:spcPct val="0"/>
              </a:spcAft>
              <a:buSzPct val="130000"/>
            </a:pPr>
            <a:fld id="{057250BC-399A-4CAD-A596-A7A64DC168C9}" type="slidenum">
              <a:rPr lang="en-US" smtClean="0">
                <a:solidFill>
                  <a:srgbClr val="FFFFFF"/>
                </a:solidFill>
                <a:cs typeface="Arial" charset="0"/>
              </a:rPr>
              <a:pPr fontAlgn="base">
                <a:spcBef>
                  <a:spcPct val="20000"/>
                </a:spcBef>
                <a:spcAft>
                  <a:spcPct val="0"/>
                </a:spcAft>
                <a:buSzPct val="130000"/>
              </a:pPr>
              <a:t>‹#›</a:t>
            </a:fld>
            <a:endParaRPr lang="en-US" dirty="0">
              <a:solidFill>
                <a:srgbClr val="FFFFFF"/>
              </a:solidFill>
              <a:cs typeface="Arial" charset="0"/>
            </a:endParaRPr>
          </a:p>
        </p:txBody>
      </p:sp>
    </p:spTree>
    <p:extLst>
      <p:ext uri="{BB962C8B-B14F-4D97-AF65-F5344CB8AC3E}">
        <p14:creationId xmlns:p14="http://schemas.microsoft.com/office/powerpoint/2010/main" val="417060631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Verdana" pitchFamily="34" charset="0"/>
        </a:defRPr>
      </a:lvl2pPr>
      <a:lvl3pPr algn="l" rtl="0" eaLnBrk="0" fontAlgn="base" hangingPunct="0">
        <a:spcBef>
          <a:spcPct val="0"/>
        </a:spcBef>
        <a:spcAft>
          <a:spcPct val="0"/>
        </a:spcAft>
        <a:defRPr sz="3200" b="1">
          <a:solidFill>
            <a:schemeClr val="bg2"/>
          </a:solidFill>
          <a:latin typeface="Verdana" pitchFamily="34" charset="0"/>
        </a:defRPr>
      </a:lvl3pPr>
      <a:lvl4pPr algn="l" rtl="0" eaLnBrk="0" fontAlgn="base" hangingPunct="0">
        <a:spcBef>
          <a:spcPct val="0"/>
        </a:spcBef>
        <a:spcAft>
          <a:spcPct val="0"/>
        </a:spcAft>
        <a:defRPr sz="3200" b="1">
          <a:solidFill>
            <a:schemeClr val="bg2"/>
          </a:solidFill>
          <a:latin typeface="Verdana" pitchFamily="34" charset="0"/>
        </a:defRPr>
      </a:lvl4pPr>
      <a:lvl5pPr algn="l" rtl="0" eaLnBrk="0" fontAlgn="base" hangingPunct="0">
        <a:spcBef>
          <a:spcPct val="0"/>
        </a:spcBef>
        <a:spcAft>
          <a:spcPct val="0"/>
        </a:spcAft>
        <a:defRPr sz="3200" b="1">
          <a:solidFill>
            <a:schemeClr val="bg2"/>
          </a:solidFill>
          <a:latin typeface="Verdana" pitchFamily="34" charset="0"/>
        </a:defRPr>
      </a:lvl5pPr>
      <a:lvl6pPr marL="457200" algn="l" rtl="0" fontAlgn="base">
        <a:spcBef>
          <a:spcPct val="0"/>
        </a:spcBef>
        <a:spcAft>
          <a:spcPct val="0"/>
        </a:spcAft>
        <a:defRPr sz="3200" b="1">
          <a:solidFill>
            <a:schemeClr val="bg2"/>
          </a:solidFill>
          <a:latin typeface="Verdana" pitchFamily="34" charset="0"/>
        </a:defRPr>
      </a:lvl6pPr>
      <a:lvl7pPr marL="914400" algn="l" rtl="0" fontAlgn="base">
        <a:spcBef>
          <a:spcPct val="0"/>
        </a:spcBef>
        <a:spcAft>
          <a:spcPct val="0"/>
        </a:spcAft>
        <a:defRPr sz="3200" b="1">
          <a:solidFill>
            <a:schemeClr val="bg2"/>
          </a:solidFill>
          <a:latin typeface="Verdana" pitchFamily="34" charset="0"/>
        </a:defRPr>
      </a:lvl7pPr>
      <a:lvl8pPr marL="1371600" algn="l" rtl="0" fontAlgn="base">
        <a:spcBef>
          <a:spcPct val="0"/>
        </a:spcBef>
        <a:spcAft>
          <a:spcPct val="0"/>
        </a:spcAft>
        <a:defRPr sz="3200" b="1">
          <a:solidFill>
            <a:schemeClr val="bg2"/>
          </a:solidFill>
          <a:latin typeface="Verdana" pitchFamily="34" charset="0"/>
        </a:defRPr>
      </a:lvl8pPr>
      <a:lvl9pPr marL="1828800" algn="l" rtl="0" fontAlgn="base">
        <a:spcBef>
          <a:spcPct val="0"/>
        </a:spcBef>
        <a:spcAft>
          <a:spcPct val="0"/>
        </a:spcAft>
        <a:defRPr sz="3200" b="1">
          <a:solidFill>
            <a:schemeClr val="bg2"/>
          </a:solidFill>
          <a:latin typeface="Verdana" pitchFamily="34" charset="0"/>
        </a:defRPr>
      </a:lvl9pPr>
    </p:titleStyle>
    <p:bodyStyle>
      <a:lvl1pPr marL="171450" indent="-171450" algn="l" rtl="0" eaLnBrk="0" fontAlgn="base" hangingPunct="0">
        <a:spcBef>
          <a:spcPct val="0"/>
        </a:spcBef>
        <a:spcAft>
          <a:spcPct val="40000"/>
        </a:spcAft>
        <a:buSzPct val="130000"/>
        <a:buChar char="•"/>
        <a:defRPr sz="2000">
          <a:solidFill>
            <a:srgbClr val="333333"/>
          </a:solidFill>
          <a:latin typeface="+mn-lt"/>
          <a:ea typeface="+mn-ea"/>
          <a:cs typeface="+mn-cs"/>
        </a:defRPr>
      </a:lvl1pPr>
      <a:lvl2pPr marL="457200" indent="-171450" algn="l" rtl="0" eaLnBrk="0" fontAlgn="base" hangingPunct="0">
        <a:spcBef>
          <a:spcPct val="0"/>
        </a:spcBef>
        <a:spcAft>
          <a:spcPct val="40000"/>
        </a:spcAft>
        <a:buFont typeface="Verdana" pitchFamily="34" charset="0"/>
        <a:buChar char="−"/>
        <a:defRPr>
          <a:solidFill>
            <a:srgbClr val="333333"/>
          </a:solidFill>
          <a:latin typeface="+mn-lt"/>
        </a:defRPr>
      </a:lvl2pPr>
      <a:lvl3pPr marL="742950" indent="-171450" algn="l" rtl="0" eaLnBrk="0" fontAlgn="base" hangingPunct="0">
        <a:spcBef>
          <a:spcPct val="0"/>
        </a:spcBef>
        <a:spcAft>
          <a:spcPct val="40000"/>
        </a:spcAft>
        <a:buFont typeface="Verdana" pitchFamily="34" charset="0"/>
        <a:buChar char="&gt;"/>
        <a:defRPr sz="1600">
          <a:solidFill>
            <a:srgbClr val="333333"/>
          </a:solidFill>
          <a:latin typeface="+mn-lt"/>
        </a:defRPr>
      </a:lvl3pPr>
      <a:lvl4pPr marL="971550" indent="-114300" algn="l" rtl="0" eaLnBrk="0" fontAlgn="base" hangingPunct="0">
        <a:spcBef>
          <a:spcPct val="0"/>
        </a:spcBef>
        <a:spcAft>
          <a:spcPct val="40000"/>
        </a:spcAft>
        <a:buChar char="•"/>
        <a:defRPr sz="1400">
          <a:solidFill>
            <a:srgbClr val="333333"/>
          </a:solidFill>
          <a:latin typeface="+mn-lt"/>
        </a:defRPr>
      </a:lvl4pPr>
      <a:lvl5pPr marL="1200150" indent="-114300" algn="l" rtl="0" eaLnBrk="0" fontAlgn="base" hangingPunct="0">
        <a:spcBef>
          <a:spcPct val="0"/>
        </a:spcBef>
        <a:spcAft>
          <a:spcPct val="40000"/>
        </a:spcAft>
        <a:buSzPct val="130000"/>
        <a:buFont typeface="Wingdings" pitchFamily="2" charset="2"/>
        <a:buChar char="ü"/>
        <a:defRPr sz="1200">
          <a:solidFill>
            <a:srgbClr val="333333"/>
          </a:solidFill>
          <a:latin typeface="+mn-lt"/>
        </a:defRPr>
      </a:lvl5pPr>
      <a:lvl6pPr marL="1657350" indent="-114300" algn="l" rtl="0" fontAlgn="base">
        <a:spcBef>
          <a:spcPct val="0"/>
        </a:spcBef>
        <a:spcAft>
          <a:spcPct val="40000"/>
        </a:spcAft>
        <a:buSzPct val="130000"/>
        <a:buFont typeface="Wingdings" pitchFamily="2" charset="2"/>
        <a:buChar char="ü"/>
        <a:defRPr sz="1200">
          <a:solidFill>
            <a:srgbClr val="333333"/>
          </a:solidFill>
          <a:latin typeface="+mn-lt"/>
        </a:defRPr>
      </a:lvl6pPr>
      <a:lvl7pPr marL="2114550" indent="-114300" algn="l" rtl="0" fontAlgn="base">
        <a:spcBef>
          <a:spcPct val="0"/>
        </a:spcBef>
        <a:spcAft>
          <a:spcPct val="40000"/>
        </a:spcAft>
        <a:buSzPct val="130000"/>
        <a:buFont typeface="Wingdings" pitchFamily="2" charset="2"/>
        <a:buChar char="ü"/>
        <a:defRPr sz="1200">
          <a:solidFill>
            <a:srgbClr val="333333"/>
          </a:solidFill>
          <a:latin typeface="+mn-lt"/>
        </a:defRPr>
      </a:lvl7pPr>
      <a:lvl8pPr marL="2571750" indent="-114300" algn="l" rtl="0" fontAlgn="base">
        <a:spcBef>
          <a:spcPct val="0"/>
        </a:spcBef>
        <a:spcAft>
          <a:spcPct val="40000"/>
        </a:spcAft>
        <a:buSzPct val="130000"/>
        <a:buFont typeface="Wingdings" pitchFamily="2" charset="2"/>
        <a:buChar char="ü"/>
        <a:defRPr sz="1200">
          <a:solidFill>
            <a:srgbClr val="333333"/>
          </a:solidFill>
          <a:latin typeface="+mn-lt"/>
        </a:defRPr>
      </a:lvl8pPr>
      <a:lvl9pPr marL="3028950" indent="-114300" algn="l" rtl="0" fontAlgn="base">
        <a:spcBef>
          <a:spcPct val="0"/>
        </a:spcBef>
        <a:spcAft>
          <a:spcPct val="40000"/>
        </a:spcAft>
        <a:buSzPct val="130000"/>
        <a:buFont typeface="Wingdings" pitchFamily="2" charset="2"/>
        <a:buChar char="ü"/>
        <a:defRPr sz="12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3" y="1379539"/>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FFFFFF"/>
                </a:solidFill>
                <a:ea typeface="Verdana" pitchFamily="34" charset="0"/>
                <a:cs typeface="Verdana" pitchFamily="34" charset="0"/>
              </a:rPr>
              <a:pPr fontAlgn="base">
                <a:spcBef>
                  <a:spcPct val="0"/>
                </a:spcBef>
                <a:spcAft>
                  <a:spcPct val="0"/>
                </a:spcAft>
              </a:pPr>
              <a:t>‹#›</a:t>
            </a:fld>
            <a:endParaRPr lang="en-US" sz="800" dirty="0">
              <a:solidFill>
                <a:srgbClr val="FFFFFF"/>
              </a:solidFill>
              <a:ea typeface="Verdana" pitchFamily="34" charset="0"/>
              <a:cs typeface="Verdana" pitchFamily="34" charset="0"/>
            </a:endParaRPr>
          </a:p>
        </p:txBody>
      </p:sp>
    </p:spTree>
    <p:extLst>
      <p:ext uri="{BB962C8B-B14F-4D97-AF65-F5344CB8AC3E}">
        <p14:creationId xmlns:p14="http://schemas.microsoft.com/office/powerpoint/2010/main" val="377033475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091488"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US" altLang="ja-JP" dirty="0" smtClean="0"/>
          </a:p>
        </p:txBody>
      </p:sp>
      <p:sp>
        <p:nvSpPr>
          <p:cNvPr id="1027" name="Rectangle 3"/>
          <p:cNvSpPr>
            <a:spLocks noGrp="1" noChangeArrowheads="1"/>
          </p:cNvSpPr>
          <p:nvPr>
            <p:ph type="body" idx="1"/>
          </p:nvPr>
        </p:nvSpPr>
        <p:spPr bwMode="auto">
          <a:xfrm>
            <a:off x="455613" y="1379538"/>
            <a:ext cx="8089927"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13" descr="Intel_white"/>
          <p:cNvPicPr>
            <a:picLocks noChangeAspect="1" noChangeArrowheads="1"/>
          </p:cNvPicPr>
          <p:nvPr userDrawn="1"/>
        </p:nvPicPr>
        <p:blipFill>
          <a:blip r:embed="rId15" cstate="screen"/>
          <a:srcRect/>
          <a:stretch>
            <a:fillRect/>
          </a:stretch>
        </p:blipFill>
        <p:spPr bwMode="black">
          <a:xfrm>
            <a:off x="8089900" y="6191250"/>
            <a:ext cx="811213" cy="541338"/>
          </a:xfrm>
          <a:prstGeom prst="rect">
            <a:avLst/>
          </a:prstGeom>
          <a:noFill/>
          <a:ln w="9525">
            <a:noFill/>
            <a:miter lim="800000"/>
            <a:headEnd/>
            <a:tailEnd/>
          </a:ln>
        </p:spPr>
      </p:pic>
      <p:pic>
        <p:nvPicPr>
          <p:cNvPr id="6" name="Picture 5" descr="Intel_footer.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6334449"/>
            <a:ext cx="9143696" cy="536430"/>
          </a:xfrm>
          <a:prstGeom prst="rect">
            <a:avLst/>
          </a:prstGeom>
        </p:spPr>
      </p:pic>
    </p:spTree>
    <p:extLst>
      <p:ext uri="{BB962C8B-B14F-4D97-AF65-F5344CB8AC3E}">
        <p14:creationId xmlns:p14="http://schemas.microsoft.com/office/powerpoint/2010/main" val="428145206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948" r:id="rId13"/>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400">
          <a:solidFill>
            <a:schemeClr val="accent1"/>
          </a:solidFill>
          <a:latin typeface="+mj-lt"/>
          <a:ea typeface="+mj-ea"/>
          <a:cs typeface="+mj-cs"/>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mn-lt"/>
          <a:ea typeface="+mn-ea"/>
          <a:cs typeface="+mn-cs"/>
        </a:defRPr>
      </a:lvl1pPr>
      <a:lvl2pPr marL="185738" indent="-184150" algn="l" rtl="0" eaLnBrk="1" fontAlgn="base" hangingPunct="1">
        <a:spcBef>
          <a:spcPct val="40000"/>
        </a:spcBef>
        <a:spcAft>
          <a:spcPct val="0"/>
        </a:spcAft>
        <a:buClr>
          <a:schemeClr val="bg2"/>
        </a:buClr>
        <a:buFont typeface="Times" pitchFamily="18" charset="0"/>
        <a:buChar char="•"/>
        <a:defRPr sz="2000">
          <a:solidFill>
            <a:schemeClr val="tx1"/>
          </a:solidFill>
          <a:latin typeface="+mn-lt"/>
          <a:cs typeface="+mn-cs"/>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mn-lt"/>
          <a:cs typeface="+mn-cs"/>
        </a:defRPr>
      </a:lvl3pPr>
      <a:lvl4pPr marL="568325" indent="-152400" algn="l" rtl="0" eaLnBrk="1" fontAlgn="base" hangingPunct="1">
        <a:spcBef>
          <a:spcPct val="20000"/>
        </a:spcBef>
        <a:spcAft>
          <a:spcPct val="0"/>
        </a:spcAft>
        <a:buClr>
          <a:schemeClr val="bg2"/>
        </a:buClr>
        <a:buFont typeface="Neo Sans Intel" pitchFamily="34" charset="0"/>
        <a:buChar char="–"/>
        <a:defRPr sz="1800">
          <a:solidFill>
            <a:schemeClr val="tx1"/>
          </a:solidFill>
          <a:latin typeface="+mn-lt"/>
          <a:cs typeface="+mn-cs"/>
        </a:defRPr>
      </a:lvl4pPr>
      <a:lvl5pPr marL="762000" indent="-192088" algn="l" rtl="0" eaLnBrk="1" fontAlgn="base" hangingPunct="1">
        <a:spcBef>
          <a:spcPct val="20000"/>
        </a:spcBef>
        <a:spcAft>
          <a:spcPct val="0"/>
        </a:spcAft>
        <a:buClr>
          <a:schemeClr val="bg2"/>
        </a:buClr>
        <a:buChar char="–"/>
        <a:defRPr sz="1800">
          <a:solidFill>
            <a:schemeClr val="tx1"/>
          </a:solidFill>
          <a:latin typeface="+mn-lt"/>
          <a:cs typeface="+mn-cs"/>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3" y="1379539"/>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fontAlgn="base">
              <a:spcBef>
                <a:spcPct val="0"/>
              </a:spcBef>
              <a:spcAft>
                <a:spcPct val="0"/>
              </a:spcAft>
            </a:pPr>
            <a:fld id="{435EC5FB-0C8E-4818-A81D-78796ABB4840}" type="slidenum">
              <a:rPr lang="en-US" sz="800" smtClean="0">
                <a:solidFill>
                  <a:srgbClr val="FFFFFF"/>
                </a:solidFill>
                <a:ea typeface="Verdana" pitchFamily="34" charset="0"/>
                <a:cs typeface="Verdana" pitchFamily="34" charset="0"/>
              </a:rPr>
              <a:pPr fontAlgn="base">
                <a:spcBef>
                  <a:spcPct val="0"/>
                </a:spcBef>
                <a:spcAft>
                  <a:spcPct val="0"/>
                </a:spcAft>
              </a:pPr>
              <a:t>‹#›</a:t>
            </a:fld>
            <a:endParaRPr lang="en-US" sz="800" dirty="0">
              <a:solidFill>
                <a:srgbClr val="FFFFFF"/>
              </a:solidFill>
              <a:ea typeface="Verdana" pitchFamily="34" charset="0"/>
              <a:cs typeface="Verdana" pitchFamily="34" charset="0"/>
            </a:endParaRPr>
          </a:p>
        </p:txBody>
      </p:sp>
    </p:spTree>
    <p:extLst>
      <p:ext uri="{BB962C8B-B14F-4D97-AF65-F5344CB8AC3E}">
        <p14:creationId xmlns:p14="http://schemas.microsoft.com/office/powerpoint/2010/main" val="1385924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379538"/>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3" cstate="print"/>
          <a:srcRect/>
          <a:stretch>
            <a:fillRect/>
          </a:stretch>
        </p:blipFill>
        <p:spPr bwMode="auto">
          <a:xfrm>
            <a:off x="0" y="6362700"/>
            <a:ext cx="9144000" cy="495300"/>
          </a:xfrm>
          <a:prstGeom prst="rect">
            <a:avLst/>
          </a:prstGeom>
          <a:noFill/>
          <a:ln w="9525">
            <a:noFill/>
            <a:miter lim="800000"/>
            <a:headEnd/>
            <a:tailEnd/>
          </a:ln>
        </p:spPr>
      </p:pic>
      <p:sp>
        <p:nvSpPr>
          <p:cNvPr id="1030" name="TextBox 7"/>
          <p:cNvSpPr txBox="1">
            <a:spLocks noChangeArrowheads="1"/>
          </p:cNvSpPr>
          <p:nvPr userDrawn="1"/>
        </p:nvSpPr>
        <p:spPr bwMode="auto">
          <a:xfrm>
            <a:off x="0" y="6596063"/>
            <a:ext cx="360363" cy="215900"/>
          </a:xfrm>
          <a:prstGeom prst="rect">
            <a:avLst/>
          </a:prstGeom>
          <a:noFill/>
          <a:ln w="9525">
            <a:noFill/>
            <a:miter lim="800000"/>
            <a:headEnd/>
            <a:tailEnd/>
          </a:ln>
        </p:spPr>
        <p:txBody>
          <a:bodyPr wrap="none">
            <a:spAutoFit/>
          </a:bodyPr>
          <a:lstStyle/>
          <a:p>
            <a:pPr fontAlgn="base">
              <a:spcBef>
                <a:spcPct val="0"/>
              </a:spcBef>
              <a:spcAft>
                <a:spcPct val="0"/>
              </a:spcAft>
            </a:pPr>
            <a:fld id="{7E43B237-5611-49BF-B518-0920DF3FEA77}" type="slidenum">
              <a:rPr lang="en-US" sz="800">
                <a:solidFill>
                  <a:srgbClr val="FFFFFF"/>
                </a:solidFill>
                <a:ea typeface="ＭＳ Ｐゴシック" pitchFamily="34" charset="-128"/>
              </a:rPr>
              <a:pPr fontAlgn="base">
                <a:spcBef>
                  <a:spcPct val="0"/>
                </a:spcBef>
                <a:spcAft>
                  <a:spcPct val="0"/>
                </a:spcAft>
              </a:pPr>
              <a:t>‹#›</a:t>
            </a:fld>
            <a:endParaRPr lang="en-US" sz="800">
              <a:solidFill>
                <a:srgbClr val="FFFFFF"/>
              </a:solidFill>
              <a:ea typeface="ＭＳ Ｐゴシック" pitchFamily="34" charset="-128"/>
            </a:endParaRPr>
          </a:p>
        </p:txBody>
      </p:sp>
      <p:sp>
        <p:nvSpPr>
          <p:cNvPr id="11" name="TextBox 10"/>
          <p:cNvSpPr txBox="1"/>
          <p:nvPr userDrawn="1"/>
        </p:nvSpPr>
        <p:spPr>
          <a:xfrm>
            <a:off x="6161166" y="6495443"/>
            <a:ext cx="1965057" cy="230832"/>
          </a:xfrm>
          <a:prstGeom prst="rect">
            <a:avLst/>
          </a:prstGeom>
          <a:noFill/>
        </p:spPr>
        <p:txBody>
          <a:bodyPr wrap="square" rtlCol="0">
            <a:spAutoFit/>
          </a:bodyPr>
          <a:lstStyle/>
          <a:p>
            <a:pPr algn="r" fontAlgn="base">
              <a:spcBef>
                <a:spcPct val="0"/>
              </a:spcBef>
              <a:spcAft>
                <a:spcPct val="0"/>
              </a:spcAft>
            </a:pPr>
            <a:r>
              <a:rPr lang="en-US" sz="900" dirty="0" smtClean="0">
                <a:solidFill>
                  <a:srgbClr val="FFFFFF"/>
                </a:solidFill>
                <a:ea typeface="ＭＳ Ｐゴシック" pitchFamily="34" charset="-128"/>
              </a:rPr>
              <a:t>NTG SWE </a:t>
            </a:r>
            <a:endParaRPr lang="en-US" sz="900" dirty="0">
              <a:solidFill>
                <a:srgbClr val="FFFFFF"/>
              </a:solidFill>
              <a:ea typeface="ＭＳ Ｐゴシック" pitchFamily="34" charset="-128"/>
            </a:endParaRPr>
          </a:p>
        </p:txBody>
      </p:sp>
      <p:sp>
        <p:nvSpPr>
          <p:cNvPr id="12" name="Footer Placeholder 4"/>
          <p:cNvSpPr txBox="1">
            <a:spLocks/>
          </p:cNvSpPr>
          <p:nvPr userDrawn="1"/>
        </p:nvSpPr>
        <p:spPr>
          <a:xfrm>
            <a:off x="6262408" y="6508442"/>
            <a:ext cx="1905786" cy="225425"/>
          </a:xfrm>
          <a:prstGeom prst="rect">
            <a:avLst/>
          </a:prstGeom>
          <a:solidFill>
            <a:schemeClr val="accent2"/>
          </a:solidFill>
        </p:spPr>
        <p:txBody>
          <a:bodyPr/>
          <a:lstStyle>
            <a:defPPr>
              <a:defRPr lang="en-US"/>
            </a:defPPr>
            <a:lvl1pPr algn="l" rtl="0" fontAlgn="base">
              <a:spcBef>
                <a:spcPct val="0"/>
              </a:spcBef>
              <a:spcAft>
                <a:spcPct val="0"/>
              </a:spcAft>
              <a:defRPr sz="800" kern="1200">
                <a:solidFill>
                  <a:schemeClr val="bg1"/>
                </a:solidFill>
                <a:latin typeface="Verdana" pitchFamily="34" charset="0"/>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dirty="0" smtClean="0">
                <a:solidFill>
                  <a:srgbClr val="FFFFFF"/>
                </a:solidFill>
              </a:rPr>
              <a:t>Visual Computing Products, SSG</a:t>
            </a:r>
            <a:endParaRPr lang="en-US" dirty="0">
              <a:solidFill>
                <a:srgbClr val="FFFFFF"/>
              </a:solidFill>
            </a:endParaRPr>
          </a:p>
        </p:txBody>
      </p:sp>
      <p:sp>
        <p:nvSpPr>
          <p:cNvPr id="13" name="Footer Placeholder 4"/>
          <p:cNvSpPr txBox="1">
            <a:spLocks/>
          </p:cNvSpPr>
          <p:nvPr userDrawn="1"/>
        </p:nvSpPr>
        <p:spPr>
          <a:xfrm>
            <a:off x="546270" y="6518228"/>
            <a:ext cx="3548057" cy="225425"/>
          </a:xfrm>
          <a:prstGeom prst="rect">
            <a:avLst/>
          </a:prstGeom>
          <a:solidFill>
            <a:schemeClr val="accent2"/>
          </a:solidFill>
        </p:spPr>
        <p:txBody>
          <a:bodyPr/>
          <a:lstStyle>
            <a:defPPr>
              <a:defRPr lang="en-US"/>
            </a:defPPr>
            <a:lvl1pPr algn="l" rtl="0" fontAlgn="base">
              <a:spcBef>
                <a:spcPct val="0"/>
              </a:spcBef>
              <a:spcAft>
                <a:spcPct val="0"/>
              </a:spcAft>
              <a:defRPr sz="800" kern="1200">
                <a:solidFill>
                  <a:schemeClr val="bg1"/>
                </a:solidFill>
                <a:latin typeface="Verdana" pitchFamily="34" charset="0"/>
                <a:ea typeface="Verdana" pitchFamily="34" charset="0"/>
                <a:cs typeface="Verdana"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dirty="0" smtClean="0">
                <a:solidFill>
                  <a:srgbClr val="FFFFFF"/>
                </a:solidFill>
              </a:rPr>
              <a:t>INTEL RESTRICTED SECRET, INTERNAL USE ONLY</a:t>
            </a:r>
            <a:endParaRPr lang="en-US" dirty="0">
              <a:solidFill>
                <a:srgbClr val="FFFFFF"/>
              </a:solidFill>
            </a:endParaRPr>
          </a:p>
        </p:txBody>
      </p:sp>
    </p:spTree>
    <p:extLst>
      <p:ext uri="{BB962C8B-B14F-4D97-AF65-F5344CB8AC3E}">
        <p14:creationId xmlns:p14="http://schemas.microsoft.com/office/powerpoint/2010/main" val="68388851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fade/>
  </p:transition>
  <p:timing>
    <p:tnLst>
      <p:par>
        <p:cTn id="1" dur="indefinite" restart="never" nodeType="tmRoot"/>
      </p:par>
    </p:tnLst>
  </p:timing>
  <p:hf sldNum="0" hdr="0" ftr="0"/>
  <p:txStyles>
    <p:titleStyle>
      <a:lvl1pPr algn="l" rtl="0" fontAlgn="base">
        <a:lnSpc>
          <a:spcPts val="2600"/>
        </a:lnSpc>
        <a:spcBef>
          <a:spcPct val="0"/>
        </a:spcBef>
        <a:spcAft>
          <a:spcPct val="0"/>
        </a:spcAft>
        <a:defRPr sz="2600" b="1">
          <a:solidFill>
            <a:schemeClr val="accent1"/>
          </a:solidFill>
          <a:latin typeface="Verdana"/>
          <a:ea typeface="ＭＳ Ｐゴシック" pitchFamily="34" charset="-128"/>
          <a:cs typeface="Verdana"/>
        </a:defRPr>
      </a:lvl1pPr>
      <a:lvl2pPr algn="l" rtl="0" fontAlgn="base">
        <a:lnSpc>
          <a:spcPts val="2600"/>
        </a:lnSpc>
        <a:spcBef>
          <a:spcPct val="0"/>
        </a:spcBef>
        <a:spcAft>
          <a:spcPct val="0"/>
        </a:spcAft>
        <a:defRPr sz="2600" b="1">
          <a:solidFill>
            <a:schemeClr val="accent1"/>
          </a:solidFill>
          <a:latin typeface="Verdana" pitchFamily="34" charset="0"/>
          <a:ea typeface="ＭＳ Ｐゴシック" pitchFamily="34" charset="-128"/>
          <a:cs typeface="Arial" pitchFamily="34" charset="0"/>
        </a:defRPr>
      </a:lvl2pPr>
      <a:lvl3pPr algn="l" rtl="0" fontAlgn="base">
        <a:lnSpc>
          <a:spcPts val="2600"/>
        </a:lnSpc>
        <a:spcBef>
          <a:spcPct val="0"/>
        </a:spcBef>
        <a:spcAft>
          <a:spcPct val="0"/>
        </a:spcAft>
        <a:defRPr sz="2600" b="1">
          <a:solidFill>
            <a:schemeClr val="accent1"/>
          </a:solidFill>
          <a:latin typeface="Verdana" pitchFamily="34" charset="0"/>
          <a:ea typeface="ＭＳ Ｐゴシック" pitchFamily="34" charset="-128"/>
          <a:cs typeface="Arial" pitchFamily="34" charset="0"/>
        </a:defRPr>
      </a:lvl3pPr>
      <a:lvl4pPr algn="l" rtl="0" fontAlgn="base">
        <a:lnSpc>
          <a:spcPts val="2600"/>
        </a:lnSpc>
        <a:spcBef>
          <a:spcPct val="0"/>
        </a:spcBef>
        <a:spcAft>
          <a:spcPct val="0"/>
        </a:spcAft>
        <a:defRPr sz="2600" b="1">
          <a:solidFill>
            <a:schemeClr val="accent1"/>
          </a:solidFill>
          <a:latin typeface="Verdana" pitchFamily="34" charset="0"/>
          <a:ea typeface="ＭＳ Ｐゴシック" pitchFamily="34" charset="-128"/>
          <a:cs typeface="Arial" pitchFamily="34" charset="0"/>
        </a:defRPr>
      </a:lvl4pPr>
      <a:lvl5pPr algn="l" rtl="0" fontAlgn="base">
        <a:lnSpc>
          <a:spcPts val="2600"/>
        </a:lnSpc>
        <a:spcBef>
          <a:spcPct val="0"/>
        </a:spcBef>
        <a:spcAft>
          <a:spcPct val="0"/>
        </a:spcAft>
        <a:defRPr sz="2600" b="1">
          <a:solidFill>
            <a:schemeClr val="accent1"/>
          </a:solidFill>
          <a:latin typeface="Verdana" pitchFamily="34" charset="0"/>
          <a:ea typeface="ＭＳ Ｐゴシック" pitchFamily="34" charset="-128"/>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algn="l" rtl="0" fontAlgn="base">
        <a:spcBef>
          <a:spcPct val="75000"/>
        </a:spcBef>
        <a:spcAft>
          <a:spcPct val="0"/>
        </a:spcAft>
        <a:defRPr sz="2000">
          <a:solidFill>
            <a:schemeClr val="tx1"/>
          </a:solidFill>
          <a:latin typeface="Verdana"/>
          <a:ea typeface="ＭＳ Ｐゴシック" pitchFamily="34" charset="-128"/>
          <a:cs typeface="Verdana"/>
        </a:defRPr>
      </a:lvl1pPr>
      <a:lvl2pPr marL="185738" indent="-184150" algn="l" rtl="0" fontAlgn="base">
        <a:spcBef>
          <a:spcPct val="40000"/>
        </a:spcBef>
        <a:spcAft>
          <a:spcPct val="0"/>
        </a:spcAft>
        <a:buClr>
          <a:schemeClr val="tx1"/>
        </a:buClr>
        <a:buFont typeface="Times" charset="0"/>
        <a:buChar char="•"/>
        <a:defRPr sz="2000">
          <a:solidFill>
            <a:schemeClr val="tx1"/>
          </a:solidFill>
          <a:latin typeface="Verdana"/>
          <a:ea typeface="ＭＳ Ｐゴシック" pitchFamily="34" charset="-128"/>
          <a:cs typeface="Verdana"/>
        </a:defRPr>
      </a:lvl2pPr>
      <a:lvl3pPr marL="414338" indent="-227013" algn="l" rtl="0" fontAlgn="base">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325" indent="-152400" algn="l" rtl="0" fontAlgn="base">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2000" indent="-192088" algn="l" rtl="0" fontAlgn="base">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091488"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Click to edit Master title style</a:t>
            </a:r>
            <a:endParaRPr lang="en-US" altLang="ja-JP" dirty="0" smtClean="0"/>
          </a:p>
        </p:txBody>
      </p:sp>
      <p:sp>
        <p:nvSpPr>
          <p:cNvPr id="1027" name="Rectangle 3"/>
          <p:cNvSpPr>
            <a:spLocks noGrp="1" noChangeArrowheads="1"/>
          </p:cNvSpPr>
          <p:nvPr>
            <p:ph type="body" idx="1"/>
          </p:nvPr>
        </p:nvSpPr>
        <p:spPr bwMode="auto">
          <a:xfrm>
            <a:off x="455613" y="1379538"/>
            <a:ext cx="8089927"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13" descr="Intel_white"/>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black">
          <a:xfrm>
            <a:off x="8089900" y="6191250"/>
            <a:ext cx="811213" cy="541338"/>
          </a:xfrm>
          <a:prstGeom prst="rect">
            <a:avLst/>
          </a:prstGeom>
          <a:noFill/>
          <a:ln w="9525">
            <a:noFill/>
            <a:miter lim="800000"/>
            <a:headEnd/>
            <a:tailEnd/>
          </a:ln>
        </p:spPr>
      </p:pic>
      <p:pic>
        <p:nvPicPr>
          <p:cNvPr id="6" name="Picture 5" descr="Intel_footer.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0" y="6334449"/>
            <a:ext cx="9143696" cy="536430"/>
          </a:xfrm>
          <a:prstGeom prst="rect">
            <a:avLst/>
          </a:prstGeom>
        </p:spPr>
      </p:pic>
      <p:sp>
        <p:nvSpPr>
          <p:cNvPr id="7" name="Text Box 5"/>
          <p:cNvSpPr txBox="1">
            <a:spLocks noChangeArrowheads="1"/>
          </p:cNvSpPr>
          <p:nvPr/>
        </p:nvSpPr>
        <p:spPr bwMode="auto">
          <a:xfrm>
            <a:off x="4684711" y="6656924"/>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algn="r" eaLnBrk="0" fontAlgn="base" hangingPunct="0">
              <a:spcBef>
                <a:spcPct val="50000"/>
              </a:spcBef>
              <a:spcAft>
                <a:spcPct val="0"/>
              </a:spcAft>
              <a:defRPr/>
            </a:pPr>
            <a:r>
              <a:rPr lang="en-US" sz="800" b="1" dirty="0">
                <a:solidFill>
                  <a:srgbClr val="FFFFFF"/>
                </a:solidFill>
              </a:rPr>
              <a:t>INTEL CONFIDENTIAL</a:t>
            </a:r>
          </a:p>
        </p:txBody>
      </p:sp>
    </p:spTree>
    <p:extLst>
      <p:ext uri="{BB962C8B-B14F-4D97-AF65-F5344CB8AC3E}">
        <p14:creationId xmlns:p14="http://schemas.microsoft.com/office/powerpoint/2010/main" val="62833581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400">
          <a:solidFill>
            <a:schemeClr val="accent1"/>
          </a:solidFill>
          <a:latin typeface="+mj-lt"/>
          <a:ea typeface="+mj-ea"/>
          <a:cs typeface="+mj-cs"/>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mn-lt"/>
          <a:ea typeface="+mn-ea"/>
          <a:cs typeface="+mn-cs"/>
        </a:defRPr>
      </a:lvl1pPr>
      <a:lvl2pPr marL="185738" indent="-184150" algn="l" rtl="0" eaLnBrk="1" fontAlgn="base" hangingPunct="1">
        <a:spcBef>
          <a:spcPct val="40000"/>
        </a:spcBef>
        <a:spcAft>
          <a:spcPct val="0"/>
        </a:spcAft>
        <a:buClr>
          <a:schemeClr val="bg2"/>
        </a:buClr>
        <a:buFont typeface="Times" pitchFamily="18" charset="0"/>
        <a:buChar char="•"/>
        <a:defRPr sz="2000">
          <a:solidFill>
            <a:schemeClr val="tx1"/>
          </a:solidFill>
          <a:latin typeface="+mn-lt"/>
          <a:cs typeface="+mn-cs"/>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mn-lt"/>
          <a:cs typeface="+mn-cs"/>
        </a:defRPr>
      </a:lvl3pPr>
      <a:lvl4pPr marL="568325" indent="-152400" algn="l" rtl="0" eaLnBrk="1" fontAlgn="base" hangingPunct="1">
        <a:spcBef>
          <a:spcPct val="20000"/>
        </a:spcBef>
        <a:spcAft>
          <a:spcPct val="0"/>
        </a:spcAft>
        <a:buClr>
          <a:schemeClr val="bg2"/>
        </a:buClr>
        <a:buFont typeface="Neo Sans Intel" pitchFamily="34" charset="0"/>
        <a:buChar char="–"/>
        <a:defRPr sz="1800">
          <a:solidFill>
            <a:schemeClr val="tx1"/>
          </a:solidFill>
          <a:latin typeface="+mn-lt"/>
          <a:cs typeface="+mn-cs"/>
        </a:defRPr>
      </a:lvl4pPr>
      <a:lvl5pPr marL="762000" indent="-192088" algn="l" rtl="0" eaLnBrk="1" fontAlgn="base" hangingPunct="1">
        <a:spcBef>
          <a:spcPct val="20000"/>
        </a:spcBef>
        <a:spcAft>
          <a:spcPct val="0"/>
        </a:spcAft>
        <a:buClr>
          <a:schemeClr val="bg2"/>
        </a:buClr>
        <a:buChar char="–"/>
        <a:defRPr sz="1800">
          <a:solidFill>
            <a:schemeClr val="tx1"/>
          </a:solidFill>
          <a:latin typeface="+mn-lt"/>
          <a:cs typeface="+mn-cs"/>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 Id="rId9"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6.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hyperlink" Target="http://software.intel.com/sites/products/vcsource/files/Intel_PCSDK_EULA.rtf" TargetMode="External"/><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66.xml"/><Relationship Id="rId7" Type="http://schemas.openxmlformats.org/officeDocument/2006/relationships/image" Target="../media/image26.jpe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35.jpg"/><Relationship Id="rId11" Type="http://schemas.openxmlformats.org/officeDocument/2006/relationships/image" Target="../media/image40.jpeg"/><Relationship Id="rId5" Type="http://schemas.openxmlformats.org/officeDocument/2006/relationships/image" Target="../media/image34.jp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hyperlink" Target="http://goo.gl/EnNH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673" y="2219865"/>
            <a:ext cx="6600461" cy="1169551"/>
          </a:xfrm>
        </p:spPr>
        <p:txBody>
          <a:bodyPr/>
          <a:lstStyle/>
          <a:p>
            <a:r>
              <a:rPr lang="en-US" dirty="0" smtClean="0"/>
              <a:t>Perceptual Computing SDK</a:t>
            </a:r>
            <a:br>
              <a:rPr lang="en-US" dirty="0" smtClean="0"/>
            </a:br>
            <a:r>
              <a:rPr lang="en-US" dirty="0" smtClean="0"/>
              <a:t>Q2, 2013 Update</a:t>
            </a:r>
            <a:endParaRPr lang="en-US" dirty="0"/>
          </a:p>
        </p:txBody>
      </p:sp>
      <p:sp>
        <p:nvSpPr>
          <p:cNvPr id="3" name="Subtitle 2"/>
          <p:cNvSpPr>
            <a:spLocks noGrp="1"/>
          </p:cNvSpPr>
          <p:nvPr>
            <p:ph type="subTitle" idx="1"/>
          </p:nvPr>
        </p:nvSpPr>
        <p:spPr>
          <a:xfrm>
            <a:off x="583755" y="3583339"/>
            <a:ext cx="4708956" cy="384721"/>
          </a:xfrm>
        </p:spPr>
        <p:txBody>
          <a:bodyPr/>
          <a:lstStyle/>
          <a:p>
            <a:r>
              <a:rPr lang="en-US" dirty="0" smtClean="0"/>
              <a:t>Building Momentum with the SDK</a:t>
            </a:r>
            <a:endParaRPr lang="en-US" dirty="0"/>
          </a:p>
        </p:txBody>
      </p:sp>
      <p:sp>
        <p:nvSpPr>
          <p:cNvPr id="4" name="Slide Number Placeholder 3"/>
          <p:cNvSpPr>
            <a:spLocks noGrp="1"/>
          </p:cNvSpPr>
          <p:nvPr>
            <p:ph type="sldNum" sz="quarter" idx="11"/>
          </p:nvPr>
        </p:nvSpPr>
        <p:spPr/>
        <p:txBody>
          <a:bodyPr/>
          <a:lstStyle/>
          <a:p>
            <a:pPr>
              <a:defRPr/>
            </a:pPr>
            <a:fld id="{152014F4-1B9C-487C-9C92-261A63D4DBD6}" type="slidenum">
              <a:rPr lang="en-US" smtClean="0"/>
              <a:pPr>
                <a:defRPr/>
              </a:pPr>
              <a:t>1</a:t>
            </a:fld>
            <a:endParaRPr lang="en-US" dirty="0"/>
          </a:p>
        </p:txBody>
      </p:sp>
      <p:sp>
        <p:nvSpPr>
          <p:cNvPr id="5" name="Subtitle 2"/>
          <p:cNvSpPr txBox="1">
            <a:spLocks/>
          </p:cNvSpPr>
          <p:nvPr/>
        </p:nvSpPr>
        <p:spPr>
          <a:xfrm>
            <a:off x="1334727" y="4106178"/>
            <a:ext cx="7088055" cy="769441"/>
          </a:xfrm>
          <a:prstGeom prst="rect">
            <a:avLst/>
          </a:prstGeom>
        </p:spPr>
        <p:txBody>
          <a:bodyPr vert="horz" wrap="square" lIns="0" tIns="0" rIns="0" bIns="0" rtlCol="0">
            <a:spAutoFit/>
          </a:bodyPr>
          <a:lstStyle>
            <a:lvl1pPr marL="0" indent="0" algn="l" defTabSz="914400" rtl="0" eaLnBrk="1" latinLnBrk="0" hangingPunct="1">
              <a:lnSpc>
                <a:spcPts val="3000"/>
              </a:lnSpc>
              <a:spcBef>
                <a:spcPts val="0"/>
              </a:spcBef>
              <a:buFont typeface="Arial" pitchFamily="34" charset="0"/>
              <a:buNone/>
              <a:defRPr lang="en-US" altLang="ja-JP" sz="2000" b="0" i="0" kern="1200">
                <a:solidFill>
                  <a:schemeClr val="bg1"/>
                </a:solidFill>
                <a:latin typeface="+mn-lt"/>
                <a:ea typeface="+mn-ea"/>
                <a:cs typeface="Neo Sans Intel"/>
              </a:defRPr>
            </a:lvl1pPr>
            <a:lvl2pPr marL="228600" indent="-228600" algn="l" defTabSz="914400" rtl="0" eaLnBrk="1" latinLnBrk="0" hangingPunct="1">
              <a:spcBef>
                <a:spcPts val="900"/>
              </a:spcBef>
              <a:buFont typeface="Arial" pitchFamily="34" charset="0"/>
              <a:buChar char="•"/>
              <a:defRPr lang="en-US" altLang="ja-JP" sz="2200" b="0" i="0" kern="1200" dirty="0" smtClean="0">
                <a:solidFill>
                  <a:schemeClr val="tx1"/>
                </a:solidFill>
                <a:latin typeface="+mn-lt"/>
                <a:ea typeface="+mn-ea"/>
                <a:cs typeface="+mn-cs"/>
              </a:defRPr>
            </a:lvl2pPr>
            <a:lvl3pPr marL="457200" indent="-228600" algn="l" defTabSz="914400" rtl="0" eaLnBrk="1" latinLnBrk="0" hangingPunct="1">
              <a:spcBef>
                <a:spcPts val="600"/>
              </a:spcBef>
              <a:buClr>
                <a:schemeClr val="tx2"/>
              </a:buClr>
              <a:buFont typeface="Neo Sans Intel" pitchFamily="34" charset="0"/>
              <a:buChar char="–"/>
              <a:defRPr lang="en-US" altLang="ja-JP" sz="2000" b="0" i="0" kern="1200" dirty="0" smtClean="0">
                <a:solidFill>
                  <a:schemeClr val="tx1"/>
                </a:solidFill>
                <a:latin typeface="+mn-lt"/>
                <a:ea typeface="+mn-ea"/>
                <a:cs typeface="+mn-cs"/>
              </a:defRPr>
            </a:lvl3pPr>
            <a:lvl4pPr marL="628650" indent="-171450" algn="l" defTabSz="914400" rtl="0" eaLnBrk="1" latinLnBrk="0" hangingPunct="1">
              <a:spcBef>
                <a:spcPts val="300"/>
              </a:spcBef>
              <a:buClr>
                <a:schemeClr val="tx2"/>
              </a:buClr>
              <a:buFont typeface="Neo Sans Intel" pitchFamily="34" charset="0"/>
              <a:buChar char="–"/>
              <a:defRPr lang="en-US" altLang="ja-JP" sz="1800" b="0" i="0" kern="1200" dirty="0" smtClean="0">
                <a:solidFill>
                  <a:schemeClr val="tx1"/>
                </a:solidFill>
                <a:latin typeface="+mn-lt"/>
                <a:ea typeface="+mn-ea"/>
                <a:cs typeface="+mn-cs"/>
              </a:defRPr>
            </a:lvl4pPr>
            <a:lvl5pPr marL="800100" indent="-171450" algn="l" defTabSz="914400" rtl="0" eaLnBrk="1" latinLnBrk="0" hangingPunct="1">
              <a:spcBef>
                <a:spcPts val="100"/>
              </a:spcBef>
              <a:buClr>
                <a:schemeClr val="tx2"/>
              </a:buClr>
              <a:buFont typeface="Neo Sans Intel" pitchFamily="34" charset="0"/>
              <a:buChar char="–"/>
              <a:defRPr lang="en-US" altLang="ja-JP" sz="1800" b="0" i="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Barry </a:t>
            </a:r>
            <a:r>
              <a:rPr lang="en-US" dirty="0"/>
              <a:t>Solomon, Senior Product Manager, Intel</a:t>
            </a:r>
          </a:p>
          <a:p>
            <a:r>
              <a:rPr lang="en-US" dirty="0" smtClean="0"/>
              <a:t>Xintian Wu, Architect, Intel</a:t>
            </a:r>
          </a:p>
        </p:txBody>
      </p:sp>
    </p:spTree>
    <p:extLst>
      <p:ext uri="{BB962C8B-B14F-4D97-AF65-F5344CB8AC3E}">
        <p14:creationId xmlns:p14="http://schemas.microsoft.com/office/powerpoint/2010/main" val="10029356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199" y="342900"/>
            <a:ext cx="8017099" cy="762000"/>
          </a:xfrm>
        </p:spPr>
        <p:txBody>
          <a:bodyPr/>
          <a:lstStyle/>
          <a:p>
            <a:r>
              <a:rPr lang="en-US" altLang="ja-JP" sz="3600" dirty="0" smtClean="0">
                <a:latin typeface="Neo Sans Intel Medium" pitchFamily="34" charset="0"/>
              </a:rPr>
              <a:t>Call to Action for Developers</a:t>
            </a:r>
            <a:endParaRPr lang="en-US" altLang="ja-JP" sz="3600" dirty="0">
              <a:latin typeface="Neo Sans Intel Medium" pitchFamily="34" charset="0"/>
            </a:endParaRPr>
          </a:p>
        </p:txBody>
      </p:sp>
      <p:sp>
        <p:nvSpPr>
          <p:cNvPr id="6" name="Rectangle 5"/>
          <p:cNvSpPr/>
          <p:nvPr/>
        </p:nvSpPr>
        <p:spPr>
          <a:xfrm>
            <a:off x="135480" y="762462"/>
            <a:ext cx="5855887" cy="5041380"/>
          </a:xfrm>
          <a:prstGeom prst="rect">
            <a:avLst/>
          </a:prstGeom>
        </p:spPr>
        <p:txBody>
          <a:bodyPr wrap="square">
            <a:spAutoFit/>
          </a:bodyPr>
          <a:lstStyle/>
          <a:p>
            <a:pPr marL="285750" lvl="2" indent="-285750">
              <a:spcBef>
                <a:spcPct val="0"/>
              </a:spcBef>
              <a:buFont typeface="Arial" pitchFamily="34" charset="0"/>
              <a:buChar char="•"/>
            </a:pPr>
            <a:r>
              <a:rPr lang="en-US" sz="2400" dirty="0" smtClean="0">
                <a:solidFill>
                  <a:srgbClr val="C00000"/>
                </a:solidFill>
                <a:latin typeface="Neo Sans Intel Medium" pitchFamily="34" charset="0"/>
                <a:ea typeface="Verdana" pitchFamily="34" charset="0"/>
                <a:cs typeface="Verdana" pitchFamily="34" charset="0"/>
              </a:rPr>
              <a:t>Get in on the ‘ground floor’ of this exciting new opportunity.</a:t>
            </a:r>
          </a:p>
          <a:p>
            <a:pPr marL="285750" lvl="2" indent="-285750">
              <a:spcBef>
                <a:spcPct val="0"/>
              </a:spcBef>
              <a:buFont typeface="Arial" pitchFamily="34" charset="0"/>
              <a:buChar char="•"/>
            </a:pPr>
            <a:r>
              <a:rPr lang="en-US" sz="2400" dirty="0" smtClean="0">
                <a:solidFill>
                  <a:srgbClr val="C00000"/>
                </a:solidFill>
                <a:latin typeface="Neo Sans Intel Medium" pitchFamily="34" charset="0"/>
                <a:ea typeface="Verdana" pitchFamily="34" charset="0"/>
                <a:cs typeface="Verdana" pitchFamily="34" charset="0"/>
              </a:rPr>
              <a:t>Bring SDK-enabled apps to market THIS YEAR.</a:t>
            </a:r>
          </a:p>
          <a:p>
            <a:pPr marL="285750" lvl="2" indent="-285750">
              <a:spcBef>
                <a:spcPct val="0"/>
              </a:spcBef>
              <a:buFont typeface="Arial" pitchFamily="34" charset="0"/>
              <a:buChar char="•"/>
            </a:pPr>
            <a:endParaRPr lang="en-US" sz="2400" dirty="0" smtClean="0">
              <a:solidFill>
                <a:srgbClr val="C00000"/>
              </a:solidFill>
              <a:latin typeface="Neo Sans Intel Medium" pitchFamily="34" charset="0"/>
              <a:ea typeface="Verdana" pitchFamily="34" charset="0"/>
              <a:cs typeface="Verdana" pitchFamily="34" charset="0"/>
            </a:endParaRPr>
          </a:p>
          <a:p>
            <a:pPr marL="287338" lvl="3" indent="-287338">
              <a:lnSpc>
                <a:spcPct val="120000"/>
              </a:lnSpc>
              <a:spcBef>
                <a:spcPct val="0"/>
              </a:spcBef>
              <a:buFont typeface="Arial" pitchFamily="34" charset="0"/>
              <a:buChar char="•"/>
            </a:pPr>
            <a:r>
              <a:rPr lang="en-US" sz="2400" dirty="0" smtClean="0">
                <a:solidFill>
                  <a:srgbClr val="061922"/>
                </a:solidFill>
                <a:latin typeface="Neo Sans Intel Medium" pitchFamily="34" charset="0"/>
                <a:ea typeface="Verdana" pitchFamily="34" charset="0"/>
                <a:cs typeface="Verdana" pitchFamily="34" charset="0"/>
              </a:rPr>
              <a:t>Download the Perceptual Computing SDK </a:t>
            </a:r>
          </a:p>
          <a:p>
            <a:pPr marL="287338" lvl="3" indent="-287338">
              <a:lnSpc>
                <a:spcPct val="120000"/>
              </a:lnSpc>
              <a:spcBef>
                <a:spcPct val="0"/>
              </a:spcBef>
              <a:buFont typeface="Arial" pitchFamily="34" charset="0"/>
              <a:buChar char="•"/>
            </a:pPr>
            <a:r>
              <a:rPr lang="en-US" sz="2400" dirty="0" smtClean="0">
                <a:solidFill>
                  <a:srgbClr val="061922"/>
                </a:solidFill>
                <a:latin typeface="Neo Sans Intel Medium" pitchFamily="34" charset="0"/>
                <a:ea typeface="Verdana" pitchFamily="34" charset="0"/>
                <a:cs typeface="Verdana" pitchFamily="34" charset="0"/>
              </a:rPr>
              <a:t>Order the Creative Camera </a:t>
            </a:r>
          </a:p>
          <a:p>
            <a:pPr marL="287338" lvl="3" indent="-287338">
              <a:lnSpc>
                <a:spcPct val="120000"/>
              </a:lnSpc>
              <a:spcBef>
                <a:spcPct val="0"/>
              </a:spcBef>
              <a:buFont typeface="Arial" pitchFamily="34" charset="0"/>
              <a:buChar char="•"/>
            </a:pPr>
            <a:r>
              <a:rPr lang="en-US" sz="2400" dirty="0" smtClean="0">
                <a:solidFill>
                  <a:srgbClr val="061922"/>
                </a:solidFill>
                <a:latin typeface="Neo Sans Intel Medium" pitchFamily="34" charset="0"/>
                <a:ea typeface="Verdana" pitchFamily="34" charset="0"/>
                <a:cs typeface="Verdana" pitchFamily="34" charset="0"/>
              </a:rPr>
              <a:t>Enter Stage2 of the Perceptual Computing Challenge</a:t>
            </a:r>
          </a:p>
          <a:p>
            <a:pPr marL="287338" lvl="3" indent="-287338">
              <a:lnSpc>
                <a:spcPct val="120000"/>
              </a:lnSpc>
              <a:spcBef>
                <a:spcPct val="0"/>
              </a:spcBef>
              <a:buFont typeface="Arial" pitchFamily="34" charset="0"/>
              <a:buChar char="•"/>
            </a:pPr>
            <a:r>
              <a:rPr lang="en-US" sz="2400" dirty="0" smtClean="0">
                <a:solidFill>
                  <a:srgbClr val="061922"/>
                </a:solidFill>
                <a:latin typeface="Neo Sans Intel Medium" pitchFamily="34" charset="0"/>
                <a:ea typeface="Verdana" pitchFamily="34" charset="0"/>
                <a:cs typeface="Verdana" pitchFamily="34" charset="0"/>
              </a:rPr>
              <a:t>Participate in our Developer Forum</a:t>
            </a:r>
          </a:p>
          <a:p>
            <a:pPr marL="287338" lvl="3" indent="-287338">
              <a:lnSpc>
                <a:spcPct val="120000"/>
              </a:lnSpc>
              <a:spcBef>
                <a:spcPct val="0"/>
              </a:spcBef>
              <a:buFont typeface="Arial" pitchFamily="34" charset="0"/>
              <a:buChar char="•"/>
            </a:pPr>
            <a:r>
              <a:rPr lang="en-US" sz="2400" dirty="0" smtClean="0">
                <a:solidFill>
                  <a:srgbClr val="061922"/>
                </a:solidFill>
                <a:latin typeface="Neo Sans Intel Medium" pitchFamily="34" charset="0"/>
                <a:ea typeface="Verdana" pitchFamily="34" charset="0"/>
                <a:cs typeface="Verdana" pitchFamily="34" charset="0"/>
              </a:rPr>
              <a:t>Follow us on Twitter @</a:t>
            </a:r>
            <a:r>
              <a:rPr lang="en-US" sz="2400" dirty="0" err="1" smtClean="0">
                <a:solidFill>
                  <a:srgbClr val="061922"/>
                </a:solidFill>
                <a:latin typeface="Neo Sans Intel Medium" pitchFamily="34" charset="0"/>
                <a:ea typeface="Verdana" pitchFamily="34" charset="0"/>
                <a:cs typeface="Verdana" pitchFamily="34" charset="0"/>
              </a:rPr>
              <a:t>PerceptualSDK</a:t>
            </a:r>
            <a:endParaRPr lang="en-US" sz="2400" dirty="0" smtClean="0">
              <a:solidFill>
                <a:srgbClr val="061922"/>
              </a:solidFill>
              <a:latin typeface="Neo Sans Intel Medium" pitchFamily="34" charset="0"/>
              <a:ea typeface="Verdana" pitchFamily="34" charset="0"/>
              <a:cs typeface="Verdana" pitchFamily="34" charset="0"/>
            </a:endParaRPr>
          </a:p>
        </p:txBody>
      </p:sp>
      <p:sp>
        <p:nvSpPr>
          <p:cNvPr id="7" name="Title 3"/>
          <p:cNvSpPr txBox="1">
            <a:spLocks/>
          </p:cNvSpPr>
          <p:nvPr/>
        </p:nvSpPr>
        <p:spPr bwMode="auto">
          <a:xfrm>
            <a:off x="591262" y="5589599"/>
            <a:ext cx="7961476" cy="66554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228600" indent="-114300" algn="ctr" eaLnBrk="0" hangingPunct="0">
              <a:spcBef>
                <a:spcPct val="0"/>
              </a:spcBef>
            </a:pPr>
            <a:r>
              <a:rPr lang="en-US" sz="3600" kern="0" dirty="0" smtClean="0">
                <a:solidFill>
                  <a:srgbClr val="0071C5"/>
                </a:solidFill>
              </a:rPr>
              <a:t>Create a new world of interactivity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978" y="762462"/>
            <a:ext cx="2724404" cy="270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txBox="1">
            <a:spLocks/>
          </p:cNvSpPr>
          <p:nvPr/>
        </p:nvSpPr>
        <p:spPr bwMode="auto">
          <a:xfrm>
            <a:off x="718137" y="6178842"/>
            <a:ext cx="7707726" cy="51861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a:lnSpc>
                <a:spcPts val="2600"/>
              </a:lnSpc>
              <a:spcBef>
                <a:spcPct val="0"/>
              </a:spcBef>
              <a:defRPr/>
            </a:pPr>
            <a:r>
              <a:rPr lang="en-US" sz="2800" kern="0" dirty="0" smtClean="0">
                <a:solidFill>
                  <a:srgbClr val="0071C5"/>
                </a:solidFill>
                <a:latin typeface="Neo Sans Intel Light" pitchFamily="34" charset="0"/>
              </a:rPr>
              <a:t>Free download at intel.com/software/perceptual</a:t>
            </a:r>
            <a:endParaRPr lang="en-US" sz="2800" kern="0" dirty="0">
              <a:solidFill>
                <a:srgbClr val="0071C5"/>
              </a:solidFill>
              <a:latin typeface="Neo Sans Intel Light" pitchFamily="34" charset="0"/>
            </a:endParaRPr>
          </a:p>
        </p:txBody>
      </p:sp>
    </p:spTree>
    <p:extLst>
      <p:ext uri="{BB962C8B-B14F-4D97-AF65-F5344CB8AC3E}">
        <p14:creationId xmlns:p14="http://schemas.microsoft.com/office/powerpoint/2010/main" val="14779701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081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encrypted-tbn1.gstatic.com/images?q=tbn:ANd9GcR_z9Fpt4t-vFGrCvWWhw2lOE5ZHiQ3ijMjBZzU0s97lYKWT-WB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447" y="3036395"/>
            <a:ext cx="14573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RZZy6UTeYy3yliCZHlqL_lrma5pkG7lXAM_2Cbl1AAGMyaYgKk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825" y="424882"/>
            <a:ext cx="976354" cy="927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030" y="6595197"/>
            <a:ext cx="4842992" cy="215444"/>
          </a:xfrm>
          <a:prstGeom prst="rect">
            <a:avLst/>
          </a:prstGeom>
          <a:noFill/>
        </p:spPr>
        <p:txBody>
          <a:bodyPr wrap="none" rtlCol="0">
            <a:spAutoFit/>
          </a:bodyPr>
          <a:lstStyle/>
          <a:p>
            <a:r>
              <a:rPr lang="en-US" sz="800" dirty="0" smtClean="0">
                <a:solidFill>
                  <a:srgbClr val="FFFFFF"/>
                </a:solidFill>
              </a:rPr>
              <a:t>*Other brands and trademarks may be claimed as the property of their respective owners</a:t>
            </a:r>
            <a:endParaRPr lang="en-US" sz="800" dirty="0">
              <a:solidFill>
                <a:srgbClr val="FFFFFF"/>
              </a:solidFill>
            </a:endParaRPr>
          </a:p>
        </p:txBody>
      </p:sp>
      <p:sp>
        <p:nvSpPr>
          <p:cNvPr id="6" name="Title 1"/>
          <p:cNvSpPr>
            <a:spLocks noGrp="1"/>
          </p:cNvSpPr>
          <p:nvPr>
            <p:ph type="title"/>
          </p:nvPr>
        </p:nvSpPr>
        <p:spPr>
          <a:xfrm>
            <a:off x="0" y="125319"/>
            <a:ext cx="9144000" cy="733573"/>
          </a:xfrm>
        </p:spPr>
        <p:txBody>
          <a:bodyPr/>
          <a:lstStyle/>
          <a:p>
            <a:r>
              <a:rPr lang="en-US" sz="2800" dirty="0" smtClean="0"/>
              <a:t>  </a:t>
            </a:r>
            <a:r>
              <a:rPr lang="en-US" sz="2700" dirty="0" smtClean="0"/>
              <a:t>Perceptual Computing Apps: Fun, Interactive, 3D Games</a:t>
            </a:r>
            <a:endParaRPr lang="en-US" sz="2700" dirty="0"/>
          </a:p>
        </p:txBody>
      </p:sp>
      <p:pic>
        <p:nvPicPr>
          <p:cNvPr id="8" name="Picture 2" descr="C:\Users\cmcfadde\Desktop\Documents\screenshots\idolhands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801" y="3512084"/>
            <a:ext cx="3034339" cy="1645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cmcfadde\Desktop\Documents\screenshots\aligned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69" y="3452484"/>
            <a:ext cx="3003873" cy="170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descr="C:\Users\cmcfadde\Desktop\Documents\screenshots\minions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201" y="940212"/>
            <a:ext cx="3266210" cy="1597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C:\Users\cmcfadde\Desktop\Documents\screenshots\kpk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3482" y="1002419"/>
            <a:ext cx="2822657" cy="1808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72078" y="680825"/>
            <a:ext cx="1929545" cy="369328"/>
          </a:xfrm>
          <a:prstGeom prst="rect">
            <a:avLst/>
          </a:prstGeom>
          <a:noFill/>
        </p:spPr>
        <p:txBody>
          <a:bodyPr wrap="square" lIns="91435" tIns="45718" rIns="91435" bIns="45718" rtlCol="0">
            <a:spAutoFit/>
          </a:bodyPr>
          <a:lstStyle/>
          <a:p>
            <a:pPr algn="ctr" defTabSz="914354"/>
            <a:r>
              <a:rPr lang="en-US" b="1" dirty="0" smtClean="0">
                <a:solidFill>
                  <a:prstClr val="black"/>
                </a:solidFill>
              </a:rPr>
              <a:t>Kung </a:t>
            </a:r>
            <a:r>
              <a:rPr lang="en-US" b="1" dirty="0" err="1" smtClean="0">
                <a:solidFill>
                  <a:prstClr val="black"/>
                </a:solidFill>
              </a:rPr>
              <a:t>Pow</a:t>
            </a:r>
            <a:r>
              <a:rPr lang="en-US" b="1" dirty="0" smtClean="0">
                <a:solidFill>
                  <a:prstClr val="black"/>
                </a:solidFill>
              </a:rPr>
              <a:t> Kevin*</a:t>
            </a:r>
            <a:endParaRPr lang="en-US" b="1" dirty="0">
              <a:solidFill>
                <a:prstClr val="black"/>
              </a:solidFill>
            </a:endParaRPr>
          </a:p>
        </p:txBody>
      </p:sp>
      <p:sp>
        <p:nvSpPr>
          <p:cNvPr id="13" name="TextBox 12"/>
          <p:cNvSpPr txBox="1"/>
          <p:nvPr/>
        </p:nvSpPr>
        <p:spPr>
          <a:xfrm>
            <a:off x="1240534" y="662503"/>
            <a:ext cx="1929545" cy="369328"/>
          </a:xfrm>
          <a:prstGeom prst="rect">
            <a:avLst/>
          </a:prstGeom>
          <a:noFill/>
        </p:spPr>
        <p:txBody>
          <a:bodyPr wrap="square" lIns="91435" tIns="45718" rIns="91435" bIns="45718" rtlCol="0">
            <a:spAutoFit/>
          </a:bodyPr>
          <a:lstStyle/>
          <a:p>
            <a:pPr algn="ctr" defTabSz="914354"/>
            <a:r>
              <a:rPr lang="en-US" b="1" dirty="0" smtClean="0">
                <a:solidFill>
                  <a:prstClr val="black"/>
                </a:solidFill>
              </a:rPr>
              <a:t>Million Minions*</a:t>
            </a:r>
            <a:endParaRPr lang="en-US" b="1" dirty="0">
              <a:solidFill>
                <a:prstClr val="black"/>
              </a:solidFill>
            </a:endParaRPr>
          </a:p>
        </p:txBody>
      </p:sp>
      <p:sp>
        <p:nvSpPr>
          <p:cNvPr id="14" name="TextBox 13"/>
          <p:cNvSpPr txBox="1"/>
          <p:nvPr/>
        </p:nvSpPr>
        <p:spPr>
          <a:xfrm>
            <a:off x="1246619" y="3093544"/>
            <a:ext cx="1929545" cy="369328"/>
          </a:xfrm>
          <a:prstGeom prst="rect">
            <a:avLst/>
          </a:prstGeom>
          <a:noFill/>
        </p:spPr>
        <p:txBody>
          <a:bodyPr wrap="square" lIns="91435" tIns="45718" rIns="91435" bIns="45718" rtlCol="0">
            <a:spAutoFit/>
          </a:bodyPr>
          <a:lstStyle/>
          <a:p>
            <a:pPr algn="ctr" defTabSz="914354"/>
            <a:r>
              <a:rPr lang="en-US" b="1" dirty="0" smtClean="0">
                <a:solidFill>
                  <a:prstClr val="black"/>
                </a:solidFill>
              </a:rPr>
              <a:t>Aligned*</a:t>
            </a:r>
            <a:endParaRPr lang="en-US" b="1" dirty="0">
              <a:solidFill>
                <a:prstClr val="black"/>
              </a:solidFill>
            </a:endParaRPr>
          </a:p>
        </p:txBody>
      </p:sp>
      <p:sp>
        <p:nvSpPr>
          <p:cNvPr id="15" name="TextBox 14"/>
          <p:cNvSpPr txBox="1"/>
          <p:nvPr/>
        </p:nvSpPr>
        <p:spPr>
          <a:xfrm>
            <a:off x="5910586" y="3252410"/>
            <a:ext cx="1929545" cy="369328"/>
          </a:xfrm>
          <a:prstGeom prst="rect">
            <a:avLst/>
          </a:prstGeom>
          <a:noFill/>
        </p:spPr>
        <p:txBody>
          <a:bodyPr wrap="square" lIns="91435" tIns="45718" rIns="91435" bIns="45718" rtlCol="0">
            <a:spAutoFit/>
          </a:bodyPr>
          <a:lstStyle/>
          <a:p>
            <a:pPr algn="ctr" defTabSz="914354"/>
            <a:r>
              <a:rPr lang="en-US" b="1" dirty="0" smtClean="0">
                <a:solidFill>
                  <a:prstClr val="black"/>
                </a:solidFill>
              </a:rPr>
              <a:t>Idol Hands*</a:t>
            </a:r>
            <a:endParaRPr lang="en-US" b="1" dirty="0">
              <a:solidFill>
                <a:prstClr val="black"/>
              </a:solidFill>
            </a:endParaRPr>
          </a:p>
        </p:txBody>
      </p:sp>
      <p:sp>
        <p:nvSpPr>
          <p:cNvPr id="16" name="TextBox 15"/>
          <p:cNvSpPr txBox="1"/>
          <p:nvPr/>
        </p:nvSpPr>
        <p:spPr>
          <a:xfrm>
            <a:off x="572201" y="2456637"/>
            <a:ext cx="3202515" cy="584771"/>
          </a:xfrm>
          <a:prstGeom prst="rect">
            <a:avLst/>
          </a:prstGeom>
          <a:noFill/>
        </p:spPr>
        <p:txBody>
          <a:bodyPr wrap="square" lIns="91435" tIns="45718" rIns="91435" bIns="45718" rtlCol="0">
            <a:spAutoFit/>
          </a:bodyPr>
          <a:lstStyle/>
          <a:p>
            <a:pPr algn="ctr" defTabSz="914354"/>
            <a:r>
              <a:rPr lang="en-US" sz="1600" dirty="0">
                <a:solidFill>
                  <a:prstClr val="black"/>
                </a:solidFill>
              </a:rPr>
              <a:t>Squash, flick and toss attacking minions with gestures and poses</a:t>
            </a:r>
          </a:p>
        </p:txBody>
      </p:sp>
      <p:sp>
        <p:nvSpPr>
          <p:cNvPr id="17" name="TextBox 16"/>
          <p:cNvSpPr txBox="1"/>
          <p:nvPr/>
        </p:nvSpPr>
        <p:spPr>
          <a:xfrm>
            <a:off x="572202" y="5098692"/>
            <a:ext cx="3266210" cy="584771"/>
          </a:xfrm>
          <a:prstGeom prst="rect">
            <a:avLst/>
          </a:prstGeom>
          <a:noFill/>
        </p:spPr>
        <p:txBody>
          <a:bodyPr wrap="square" lIns="91435" tIns="45718" rIns="91435" bIns="45718" rtlCol="0">
            <a:spAutoFit/>
          </a:bodyPr>
          <a:lstStyle/>
          <a:p>
            <a:pPr algn="ctr" defTabSz="914354"/>
            <a:r>
              <a:rPr lang="en-US" sz="1600" dirty="0">
                <a:solidFill>
                  <a:prstClr val="black"/>
                </a:solidFill>
              </a:rPr>
              <a:t>Solve mind-bending 3D puzzles, interacting with gestures &amp; speech</a:t>
            </a:r>
          </a:p>
        </p:txBody>
      </p:sp>
      <p:sp>
        <p:nvSpPr>
          <p:cNvPr id="18" name="TextBox 17"/>
          <p:cNvSpPr txBox="1"/>
          <p:nvPr/>
        </p:nvSpPr>
        <p:spPr>
          <a:xfrm>
            <a:off x="5248432" y="5051799"/>
            <a:ext cx="3296462" cy="584771"/>
          </a:xfrm>
          <a:prstGeom prst="rect">
            <a:avLst/>
          </a:prstGeom>
          <a:noFill/>
        </p:spPr>
        <p:txBody>
          <a:bodyPr wrap="square" lIns="91435" tIns="45718" rIns="91435" bIns="45718" rtlCol="0">
            <a:spAutoFit/>
          </a:bodyPr>
          <a:lstStyle/>
          <a:p>
            <a:pPr algn="ctr" defTabSz="914354"/>
            <a:r>
              <a:rPr lang="en-US" sz="1600" dirty="0">
                <a:solidFill>
                  <a:prstClr val="black"/>
                </a:solidFill>
              </a:rPr>
              <a:t>Real time strategy “god” game, build your civilization and rule the world</a:t>
            </a:r>
          </a:p>
        </p:txBody>
      </p:sp>
      <p:sp>
        <p:nvSpPr>
          <p:cNvPr id="19" name="TextBox 18"/>
          <p:cNvSpPr txBox="1"/>
          <p:nvPr/>
        </p:nvSpPr>
        <p:spPr>
          <a:xfrm>
            <a:off x="5006532" y="2749024"/>
            <a:ext cx="3737653" cy="338550"/>
          </a:xfrm>
          <a:prstGeom prst="rect">
            <a:avLst/>
          </a:prstGeom>
          <a:noFill/>
        </p:spPr>
        <p:txBody>
          <a:bodyPr wrap="square" lIns="91435" tIns="45718" rIns="91435" bIns="45718" rtlCol="0">
            <a:spAutoFit/>
          </a:bodyPr>
          <a:lstStyle/>
          <a:p>
            <a:pPr algn="ctr" defTabSz="914354"/>
            <a:r>
              <a:rPr lang="en-US" sz="1600" dirty="0">
                <a:solidFill>
                  <a:prstClr val="black"/>
                </a:solidFill>
              </a:rPr>
              <a:t>Train with a martial arts expert beaver</a:t>
            </a:r>
          </a:p>
        </p:txBody>
      </p:sp>
      <p:sp>
        <p:nvSpPr>
          <p:cNvPr id="20" name="Rounded Rectangle 19"/>
          <p:cNvSpPr/>
          <p:nvPr/>
        </p:nvSpPr>
        <p:spPr>
          <a:xfrm>
            <a:off x="703369" y="5816118"/>
            <a:ext cx="7712769"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54"/>
            <a:r>
              <a:rPr lang="en-US" sz="2000" b="1" dirty="0">
                <a:solidFill>
                  <a:prstClr val="white"/>
                </a:solidFill>
              </a:rPr>
              <a:t>Control Game Play with Speech, Hands and Fingers!</a:t>
            </a:r>
          </a:p>
        </p:txBody>
      </p:sp>
      <p:pic>
        <p:nvPicPr>
          <p:cNvPr id="1030" name="Picture 6" descr="https://encrypted-tbn0.gstatic.com/images?q=tbn:ANd9GcTx3TcNsSuS72fVjCvWW75oOU5sbgen_HHFW_4-5MT8JDqu6m_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3201" y="574195"/>
            <a:ext cx="2000821" cy="3438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encrypted-tbn0.gstatic.com/images?q=tbn:ANd9GcTx3TcNsSuS72fVjCvWW75oOU5sbgen_HHFW_4-5MT8JDqu6m_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8000" y="3120729"/>
            <a:ext cx="2000821" cy="34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3447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993" y="6617129"/>
            <a:ext cx="4842992" cy="215444"/>
          </a:xfrm>
          <a:prstGeom prst="rect">
            <a:avLst/>
          </a:prstGeom>
          <a:noFill/>
        </p:spPr>
        <p:txBody>
          <a:bodyPr wrap="none" rtlCol="0">
            <a:spAutoFit/>
          </a:bodyPr>
          <a:lstStyle/>
          <a:p>
            <a:r>
              <a:rPr lang="en-US" sz="800" dirty="0" smtClean="0">
                <a:solidFill>
                  <a:srgbClr val="FFFFFF"/>
                </a:solidFill>
              </a:rPr>
              <a:t>*Other brands and trademarks may be claimed as the property of their respective owners</a:t>
            </a:r>
            <a:endParaRPr lang="en-US" sz="800" dirty="0">
              <a:solidFill>
                <a:srgbClr val="FFFFFF"/>
              </a:solidFill>
            </a:endParaRPr>
          </a:p>
        </p:txBody>
      </p:sp>
      <p:sp>
        <p:nvSpPr>
          <p:cNvPr id="21" name="Title 1"/>
          <p:cNvSpPr>
            <a:spLocks noGrp="1"/>
          </p:cNvSpPr>
          <p:nvPr>
            <p:ph type="title"/>
          </p:nvPr>
        </p:nvSpPr>
        <p:spPr>
          <a:xfrm>
            <a:off x="365309" y="113595"/>
            <a:ext cx="8237537" cy="889000"/>
          </a:xfrm>
        </p:spPr>
        <p:txBody>
          <a:bodyPr/>
          <a:lstStyle/>
          <a:p>
            <a:r>
              <a:rPr lang="en-US" dirty="0" smtClean="0"/>
              <a:t>Perceptual Computing Apps: Immersive Video Collaboration and Blogging</a:t>
            </a:r>
            <a:endParaRPr lang="en-US" dirty="0"/>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357887" y="1457360"/>
            <a:ext cx="3821208" cy="2374103"/>
          </a:xfrm>
          <a:prstGeom prst="rect">
            <a:avLst/>
          </a:prstGeom>
          <a:ln>
            <a:noFill/>
          </a:ln>
          <a:effectLst>
            <a:softEdge rad="112500"/>
          </a:effectLst>
        </p:spPr>
      </p:pic>
      <p:pic>
        <p:nvPicPr>
          <p:cNvPr id="23" name="Picture 2" descr="C:\Users\cmcfadde\Desktop\Documents\screenshots\Touchcas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314" y="3183978"/>
            <a:ext cx="3852713" cy="2201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0726" y="995696"/>
            <a:ext cx="1655608" cy="461661"/>
          </a:xfrm>
          <a:prstGeom prst="rect">
            <a:avLst/>
          </a:prstGeom>
          <a:noFill/>
        </p:spPr>
        <p:txBody>
          <a:bodyPr wrap="square" lIns="91435" tIns="45718" rIns="91435" bIns="45718" rtlCol="0">
            <a:spAutoFit/>
          </a:bodyPr>
          <a:lstStyle/>
          <a:p>
            <a:pPr algn="ctr" defTabSz="914354"/>
            <a:r>
              <a:rPr lang="en-US" sz="2400" b="1" dirty="0" smtClean="0">
                <a:solidFill>
                  <a:prstClr val="black"/>
                </a:solidFill>
              </a:rPr>
              <a:t>Personify*</a:t>
            </a:r>
            <a:endParaRPr lang="en-US" sz="2400" b="1" dirty="0">
              <a:solidFill>
                <a:prstClr val="black"/>
              </a:solidFill>
            </a:endParaRPr>
          </a:p>
        </p:txBody>
      </p:sp>
      <p:sp>
        <p:nvSpPr>
          <p:cNvPr id="25" name="TextBox 24"/>
          <p:cNvSpPr txBox="1"/>
          <p:nvPr/>
        </p:nvSpPr>
        <p:spPr>
          <a:xfrm>
            <a:off x="5884857" y="2722313"/>
            <a:ext cx="1739726" cy="461661"/>
          </a:xfrm>
          <a:prstGeom prst="rect">
            <a:avLst/>
          </a:prstGeom>
          <a:noFill/>
        </p:spPr>
        <p:txBody>
          <a:bodyPr wrap="square" lIns="91435" tIns="45718" rIns="91435" bIns="45718" rtlCol="0">
            <a:spAutoFit/>
          </a:bodyPr>
          <a:lstStyle/>
          <a:p>
            <a:pPr algn="ctr" defTabSz="914354"/>
            <a:r>
              <a:rPr lang="en-US" sz="2400" b="1" dirty="0" err="1" smtClean="0">
                <a:solidFill>
                  <a:prstClr val="black"/>
                </a:solidFill>
              </a:rPr>
              <a:t>TouchCast</a:t>
            </a:r>
            <a:r>
              <a:rPr lang="en-US" sz="2400" b="1" dirty="0" smtClean="0">
                <a:solidFill>
                  <a:prstClr val="black"/>
                </a:solidFill>
              </a:rPr>
              <a:t>*</a:t>
            </a:r>
            <a:endParaRPr lang="en-US" sz="2400" b="1" dirty="0">
              <a:solidFill>
                <a:prstClr val="black"/>
              </a:solidFill>
            </a:endParaRPr>
          </a:p>
        </p:txBody>
      </p:sp>
      <p:sp>
        <p:nvSpPr>
          <p:cNvPr id="26" name="TextBox 25"/>
          <p:cNvSpPr txBox="1"/>
          <p:nvPr/>
        </p:nvSpPr>
        <p:spPr>
          <a:xfrm>
            <a:off x="357887" y="3847809"/>
            <a:ext cx="3821158" cy="1015659"/>
          </a:xfrm>
          <a:prstGeom prst="rect">
            <a:avLst/>
          </a:prstGeom>
          <a:noFill/>
        </p:spPr>
        <p:txBody>
          <a:bodyPr wrap="square" lIns="91435" tIns="45718" rIns="91435" bIns="45718" rtlCol="0">
            <a:spAutoFit/>
          </a:bodyPr>
          <a:lstStyle/>
          <a:p>
            <a:pPr algn="ctr" defTabSz="914354"/>
            <a:r>
              <a:rPr lang="en-US" sz="2000" dirty="0">
                <a:solidFill>
                  <a:prstClr val="black"/>
                </a:solidFill>
              </a:rPr>
              <a:t>Immersive video chat and collaboration - lose the clutter and see what’s important</a:t>
            </a:r>
          </a:p>
        </p:txBody>
      </p:sp>
      <p:sp>
        <p:nvSpPr>
          <p:cNvPr id="27" name="TextBox 26"/>
          <p:cNvSpPr txBox="1"/>
          <p:nvPr/>
        </p:nvSpPr>
        <p:spPr>
          <a:xfrm>
            <a:off x="4987962" y="5446124"/>
            <a:ext cx="3752064" cy="707882"/>
          </a:xfrm>
          <a:prstGeom prst="rect">
            <a:avLst/>
          </a:prstGeom>
          <a:noFill/>
        </p:spPr>
        <p:txBody>
          <a:bodyPr wrap="square" lIns="91435" tIns="45718" rIns="91435" bIns="45718" rtlCol="0">
            <a:spAutoFit/>
          </a:bodyPr>
          <a:lstStyle/>
          <a:p>
            <a:pPr algn="ctr" defTabSz="914354"/>
            <a:r>
              <a:rPr lang="en-US" sz="2000" dirty="0">
                <a:solidFill>
                  <a:prstClr val="black"/>
                </a:solidFill>
              </a:rPr>
              <a:t>Create video blogs in minutes – a green screen in your home!</a:t>
            </a:r>
          </a:p>
        </p:txBody>
      </p:sp>
    </p:spTree>
    <p:extLst>
      <p:ext uri="{BB962C8B-B14F-4D97-AF65-F5344CB8AC3E}">
        <p14:creationId xmlns:p14="http://schemas.microsoft.com/office/powerpoint/2010/main" val="36655708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8174" y="1295400"/>
            <a:ext cx="8048625" cy="2677656"/>
          </a:xfrm>
          <a:prstGeom prst="rect">
            <a:avLst/>
          </a:prstGeom>
        </p:spPr>
        <p:txBody>
          <a:bodyPr wrap="square">
            <a:spAutoFit/>
          </a:bodyPr>
          <a:lstStyle/>
          <a:p>
            <a:r>
              <a:rPr lang="en-US" sz="1200" dirty="0" smtClean="0"/>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endParaRPr lang="en-US" sz="1200" dirty="0" smtClean="0"/>
          </a:p>
          <a:p>
            <a:r>
              <a:rPr lang="en-US" sz="1200" dirty="0" smtClean="0"/>
              <a:t>Software and workloads used in performance tests may have been optimized for performance only on Intel microprocessors.  Performance tests, such as </a:t>
            </a:r>
            <a:r>
              <a:rPr lang="en-US" sz="1200" dirty="0" err="1" smtClean="0"/>
              <a:t>SYSmark</a:t>
            </a:r>
            <a:r>
              <a:rPr lang="en-US" sz="1200" dirty="0" smtClean="0"/>
              <a:t> and </a:t>
            </a:r>
            <a:r>
              <a:rPr lang="en-US" sz="1200" dirty="0" err="1" smtClean="0"/>
              <a:t>MobileMark</a:t>
            </a:r>
            <a:r>
              <a:rPr lang="en-US" sz="1200" dirty="0" smtClean="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endParaRPr lang="en-US" sz="1200" dirty="0" smtClean="0"/>
          </a:p>
          <a:p>
            <a:r>
              <a:rPr lang="en-US" sz="1200" dirty="0" smtClean="0"/>
              <a:t>Copyright © 2013 , Intel Corporation. All rights reserved. Intel, the Intel logo, Xeon, Core, VTune, and Cilk are trademarks of Intel Corporation in the U.S. and other countries. </a:t>
            </a:r>
            <a:endParaRPr lang="en-US" sz="1200" dirty="0"/>
          </a:p>
        </p:txBody>
      </p:sp>
      <p:graphicFrame>
        <p:nvGraphicFramePr>
          <p:cNvPr id="14" name="Table 13"/>
          <p:cNvGraphicFramePr>
            <a:graphicFrameLocks noGrp="1"/>
          </p:cNvGraphicFramePr>
          <p:nvPr>
            <p:extLst>
              <p:ext uri="{D42A27DB-BD31-4B8C-83A1-F6EECF244321}">
                <p14:modId xmlns:p14="http://schemas.microsoft.com/office/powerpoint/2010/main" val="960463446"/>
              </p:ext>
            </p:extLst>
          </p:nvPr>
        </p:nvGraphicFramePr>
        <p:xfrm>
          <a:off x="836611" y="4649461"/>
          <a:ext cx="7651750" cy="1610491"/>
        </p:xfrm>
        <a:graphic>
          <a:graphicData uri="http://schemas.openxmlformats.org/drawingml/2006/table">
            <a:tbl>
              <a:tblPr/>
              <a:tblGrid>
                <a:gridCol w="7651750"/>
              </a:tblGrid>
              <a:tr h="225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Verdana" pitchFamily="34" charset="0"/>
                          <a:ea typeface="MS PGothic" pitchFamily="34" charset="-128"/>
                        </a:rPr>
                        <a:t>Optimization Notice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351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MS PGothic" pitchFamily="34" charset="-128"/>
                        </a:rPr>
                        <a:t>Intel</a:t>
                      </a:r>
                      <a:r>
                        <a:rPr kumimoji="0" lang="en-US" altLang="en-US" sz="1000" b="0" i="0" u="none" strike="noStrike" cap="none" normalizeH="0" baseline="0" dirty="0" smtClean="0">
                          <a:ln>
                            <a:noFill/>
                          </a:ln>
                          <a:solidFill>
                            <a:srgbClr val="000000"/>
                          </a:solidFill>
                          <a:effectLst/>
                          <a:latin typeface="Verdana" pitchFamily="34" charset="0"/>
                          <a:ea typeface="MS PGothic" pitchFamily="34" charset="-128"/>
                        </a:rPr>
                        <a:t>’</a:t>
                      </a:r>
                      <a:r>
                        <a:rPr kumimoji="0" lang="en-US" sz="1000" b="0" i="0" u="none" strike="noStrike" cap="none" normalizeH="0" baseline="0" dirty="0" smtClean="0">
                          <a:ln>
                            <a:noFill/>
                          </a:ln>
                          <a:solidFill>
                            <a:srgbClr val="000000"/>
                          </a:solidFill>
                          <a:effectLst/>
                          <a:latin typeface="Verdana" pitchFamily="34" charset="0"/>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Verdana" pitchFamily="34" charset="0"/>
                          <a:ea typeface="MS PGothic" pitchFamily="34" charset="-128"/>
                        </a:rPr>
                        <a:t>Notice revision #20110804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15" name="Title 6"/>
          <p:cNvSpPr txBox="1">
            <a:spLocks/>
          </p:cNvSpPr>
          <p:nvPr/>
        </p:nvSpPr>
        <p:spPr>
          <a:xfrm>
            <a:off x="457199" y="409575"/>
            <a:ext cx="8229600" cy="885826"/>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lang="en-US" altLang="ja-JP" sz="2800" b="1" i="0" kern="1200" dirty="0" smtClean="0">
                <a:solidFill>
                  <a:schemeClr val="accent1"/>
                </a:solidFill>
                <a:latin typeface="+mj-lt"/>
                <a:ea typeface="+mj-ea"/>
                <a:cs typeface="+mj-cs"/>
              </a:defRPr>
            </a:lvl1pPr>
          </a:lstStyle>
          <a:p>
            <a:r>
              <a:rPr lang="de-DE" dirty="0" smtClean="0"/>
              <a:t>Legal Disclaimer &amp; Optimization Notice</a:t>
            </a:r>
            <a:endParaRPr lang="de-DE" dirty="0"/>
          </a:p>
        </p:txBody>
      </p:sp>
      <p:sp>
        <p:nvSpPr>
          <p:cNvPr id="16" name="Rectangle 15"/>
          <p:cNvSpPr/>
          <p:nvPr/>
        </p:nvSpPr>
        <p:spPr>
          <a:xfrm>
            <a:off x="2363788" y="6549838"/>
            <a:ext cx="5010679" cy="369332"/>
          </a:xfrm>
          <a:prstGeom prst="rect">
            <a:avLst/>
          </a:prstGeom>
        </p:spPr>
        <p:txBody>
          <a:bodyPr wrap="square">
            <a:spAutoFit/>
          </a:bodyPr>
          <a:lstStyle/>
          <a:p>
            <a:pPr algn="ctr">
              <a:spcBef>
                <a:spcPct val="50000"/>
              </a:spcBef>
              <a:defRPr/>
            </a:pPr>
            <a:r>
              <a:rPr lang="en-US" sz="900" dirty="0">
                <a:solidFill>
                  <a:srgbClr val="FFFFFF"/>
                </a:solidFill>
              </a:rPr>
              <a:t>Copyright© </a:t>
            </a:r>
            <a:r>
              <a:rPr lang="en-US" sz="900" dirty="0" smtClean="0">
                <a:solidFill>
                  <a:srgbClr val="FFFFFF"/>
                </a:solidFill>
              </a:rPr>
              <a:t>2013, </a:t>
            </a:r>
            <a:r>
              <a:rPr lang="en-US" sz="900" dirty="0">
                <a:solidFill>
                  <a:srgbClr val="FFFFFF"/>
                </a:solidFill>
              </a:rPr>
              <a:t>Intel Corporation. All rights reserved. </a:t>
            </a:r>
            <a:br>
              <a:rPr lang="en-US" sz="900" dirty="0">
                <a:solidFill>
                  <a:srgbClr val="FFFFFF"/>
                </a:solidFill>
              </a:rPr>
            </a:br>
            <a:r>
              <a:rPr lang="en-US" sz="900" dirty="0">
                <a:solidFill>
                  <a:srgbClr val="FFFFFF"/>
                </a:solidFill>
              </a:rPr>
              <a:t>*Other brands and names are the property of their respective owners.</a:t>
            </a:r>
            <a:endParaRPr lang="en-US" sz="900" dirty="0">
              <a:solidFill>
                <a:srgbClr val="000000"/>
              </a:solidFill>
            </a:endParaRPr>
          </a:p>
        </p:txBody>
      </p:sp>
    </p:spTree>
    <p:extLst>
      <p:ext uri="{BB962C8B-B14F-4D97-AF65-F5344CB8AC3E}">
        <p14:creationId xmlns:p14="http://schemas.microsoft.com/office/powerpoint/2010/main" val="20007209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199" y="342900"/>
            <a:ext cx="8017099" cy="762000"/>
          </a:xfrm>
        </p:spPr>
        <p:txBody>
          <a:bodyPr/>
          <a:lstStyle/>
          <a:p>
            <a:r>
              <a:rPr lang="en-US" dirty="0" smtClean="0"/>
              <a:t>Legal Disclaimer</a:t>
            </a:r>
            <a:endParaRPr lang="en-US" dirty="0"/>
          </a:p>
        </p:txBody>
      </p:sp>
      <p:sp>
        <p:nvSpPr>
          <p:cNvPr id="11" name="Text Placeholder 2"/>
          <p:cNvSpPr txBox="1">
            <a:spLocks/>
          </p:cNvSpPr>
          <p:nvPr/>
        </p:nvSpPr>
        <p:spPr bwMode="auto">
          <a:xfrm>
            <a:off x="457199" y="762179"/>
            <a:ext cx="8055735" cy="327887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62500" lnSpcReduction="20000"/>
          </a:bodyPr>
          <a:lstStyle>
            <a:lvl1pPr marL="0" indent="0" algn="l" rtl="0" eaLnBrk="1" fontAlgn="base" hangingPunct="1">
              <a:spcBef>
                <a:spcPct val="75000"/>
              </a:spcBef>
              <a:spcAft>
                <a:spcPct val="0"/>
              </a:spcAft>
              <a:defRPr sz="2400">
                <a:solidFill>
                  <a:schemeClr val="tx1"/>
                </a:solidFill>
                <a:latin typeface="+mn-lt"/>
                <a:ea typeface="+mn-ea"/>
                <a:cs typeface="+mn-cs"/>
              </a:defRPr>
            </a:lvl1pPr>
            <a:lvl2pPr marL="185738" indent="-184150" algn="l" rtl="0" eaLnBrk="1" fontAlgn="base" hangingPunct="1">
              <a:spcBef>
                <a:spcPct val="40000"/>
              </a:spcBef>
              <a:spcAft>
                <a:spcPct val="0"/>
              </a:spcAft>
              <a:buClr>
                <a:schemeClr val="bg2"/>
              </a:buClr>
              <a:buFont typeface="Times" pitchFamily="18" charset="0"/>
              <a:buChar char="•"/>
              <a:defRPr sz="2400">
                <a:solidFill>
                  <a:schemeClr val="tx1"/>
                </a:solidFill>
                <a:latin typeface="+mn-lt"/>
                <a:cs typeface="+mn-cs"/>
              </a:defRPr>
            </a:lvl2pPr>
            <a:lvl3pPr marL="414338" indent="-227013" algn="l" rtl="0" eaLnBrk="1" fontAlgn="base" hangingPunct="1">
              <a:spcBef>
                <a:spcPct val="20000"/>
              </a:spcBef>
              <a:spcAft>
                <a:spcPct val="0"/>
              </a:spcAft>
              <a:buClr>
                <a:schemeClr val="bg2"/>
              </a:buClr>
              <a:buFont typeface="Neo Sans Intel" pitchFamily="34" charset="0"/>
              <a:buChar char="–"/>
              <a:defRPr sz="2000">
                <a:solidFill>
                  <a:schemeClr val="tx1"/>
                </a:solidFill>
                <a:latin typeface="+mn-lt"/>
                <a:cs typeface="+mn-cs"/>
              </a:defRPr>
            </a:lvl3pPr>
            <a:lvl4pPr marL="568325" indent="-152400" algn="l" rtl="0" eaLnBrk="1" fontAlgn="base" hangingPunct="1">
              <a:spcBef>
                <a:spcPct val="20000"/>
              </a:spcBef>
              <a:spcAft>
                <a:spcPct val="0"/>
              </a:spcAft>
              <a:buClr>
                <a:schemeClr val="bg2"/>
              </a:buClr>
              <a:buFont typeface="Neo Sans Intel" pitchFamily="34" charset="0"/>
              <a:buChar char="–"/>
              <a:defRPr sz="2000">
                <a:solidFill>
                  <a:schemeClr val="tx1"/>
                </a:solidFill>
                <a:latin typeface="+mn-lt"/>
                <a:cs typeface="+mn-cs"/>
              </a:defRPr>
            </a:lvl4pPr>
            <a:lvl5pPr marL="762000" indent="-192088" algn="l" rtl="0" eaLnBrk="1" fontAlgn="base" hangingPunct="1">
              <a:spcBef>
                <a:spcPct val="20000"/>
              </a:spcBef>
              <a:spcAft>
                <a:spcPct val="0"/>
              </a:spcAft>
              <a:buClr>
                <a:schemeClr val="bg2"/>
              </a:buClr>
              <a:buChar char="–"/>
              <a:defRPr sz="2000">
                <a:solidFill>
                  <a:schemeClr val="tx1"/>
                </a:solidFill>
                <a:latin typeface="+mn-lt"/>
                <a:cs typeface="+mn-cs"/>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a:lstStyle>
          <a:p>
            <a:r>
              <a:rPr lang="en-US" altLang="ja-JP" sz="2600" b="1" dirty="0" smtClean="0"/>
              <a:t>Software Source Code Disclaimer</a:t>
            </a:r>
            <a:endParaRPr lang="en-US" altLang="ja-JP" sz="2600" dirty="0" smtClean="0"/>
          </a:p>
          <a:p>
            <a:r>
              <a:rPr lang="en-US" altLang="ja-JP" sz="2600" dirty="0"/>
              <a:t>Any software source code reprinted in this document is furnished under a software license  </a:t>
            </a:r>
            <a:r>
              <a:rPr lang="en-US" altLang="ja-JP" sz="2600" dirty="0" smtClean="0"/>
              <a:t>(see </a:t>
            </a:r>
            <a:r>
              <a:rPr lang="en-US" altLang="ja-JP" sz="2600" dirty="0" smtClean="0">
                <a:hlinkClick r:id="rId3"/>
              </a:rPr>
              <a:t>http</a:t>
            </a:r>
            <a:r>
              <a:rPr lang="en-US" altLang="ja-JP" sz="2600" dirty="0">
                <a:hlinkClick r:id="rId3"/>
              </a:rPr>
              <a:t>://</a:t>
            </a:r>
            <a:r>
              <a:rPr lang="en-US" altLang="ja-JP" sz="2600" dirty="0" smtClean="0">
                <a:hlinkClick r:id="rId3"/>
              </a:rPr>
              <a:t>software.intel.com/sites/products/vcsource/files/Intel_PCSDK_EULA.rtf</a:t>
            </a:r>
            <a:r>
              <a:rPr lang="en-US" altLang="ja-JP" sz="2600" dirty="0" smtClean="0"/>
              <a:t> ) and may only be used or copied in accordance with the terms of that license. </a:t>
            </a:r>
            <a:endParaRPr lang="en-US" altLang="ja-JP" sz="2600" dirty="0" smtClean="0">
              <a:solidFill>
                <a:srgbClr val="FF0000"/>
              </a:solidFill>
            </a:endParaRPr>
          </a:p>
          <a:p>
            <a:endParaRPr lang="en-US" altLang="ja-JP" sz="2600" b="1" dirty="0" smtClean="0">
              <a:solidFill>
                <a:srgbClr val="FF0000"/>
              </a:solidFill>
            </a:endParaRPr>
          </a:p>
          <a:p>
            <a:r>
              <a:rPr lang="en-US" altLang="ja-JP" sz="2600" b="1" dirty="0" smtClean="0"/>
              <a:t>Roadmap Notice</a:t>
            </a:r>
            <a:endParaRPr lang="en-US" altLang="ja-JP" sz="2600" dirty="0" smtClean="0"/>
          </a:p>
          <a:p>
            <a:r>
              <a:rPr lang="en-US" altLang="ja-JP" sz="2600" dirty="0" smtClean="0"/>
              <a:t>All products, computer systems, dates and figures specified are preliminary based on current expectations, and are subject to change without notice.</a:t>
            </a:r>
          </a:p>
          <a:p>
            <a:r>
              <a:rPr lang="en-US" altLang="ja-JP" sz="2600" dirty="0" smtClean="0"/>
              <a:t> Windows is a registered trademark of Microsoft Corporation in the United States and other countries.</a:t>
            </a:r>
          </a:p>
          <a:p>
            <a:pPr lvl="2"/>
            <a:endParaRPr lang="en-US" dirty="0" smtClean="0">
              <a:sym typeface="Wingdings" pitchFamily="2" charset="2"/>
            </a:endParaRPr>
          </a:p>
          <a:p>
            <a:endParaRPr lang="en-US" dirty="0"/>
          </a:p>
        </p:txBody>
      </p:sp>
      <p:sp>
        <p:nvSpPr>
          <p:cNvPr id="4" name="Rectangle 3"/>
          <p:cNvSpPr/>
          <p:nvPr/>
        </p:nvSpPr>
        <p:spPr>
          <a:xfrm>
            <a:off x="2363788" y="6549838"/>
            <a:ext cx="5010679" cy="369332"/>
          </a:xfrm>
          <a:prstGeom prst="rect">
            <a:avLst/>
          </a:prstGeom>
        </p:spPr>
        <p:txBody>
          <a:bodyPr wrap="square">
            <a:spAutoFit/>
          </a:bodyPr>
          <a:lstStyle/>
          <a:p>
            <a:pPr algn="ctr">
              <a:spcBef>
                <a:spcPct val="50000"/>
              </a:spcBef>
              <a:defRPr/>
            </a:pPr>
            <a:r>
              <a:rPr lang="en-US" sz="900" dirty="0">
                <a:solidFill>
                  <a:srgbClr val="FFFFFF"/>
                </a:solidFill>
              </a:rPr>
              <a:t>Copyright© </a:t>
            </a:r>
            <a:r>
              <a:rPr lang="en-US" sz="900" dirty="0" smtClean="0">
                <a:solidFill>
                  <a:srgbClr val="FFFFFF"/>
                </a:solidFill>
              </a:rPr>
              <a:t>2013, </a:t>
            </a:r>
            <a:r>
              <a:rPr lang="en-US" sz="900" dirty="0">
                <a:solidFill>
                  <a:srgbClr val="FFFFFF"/>
                </a:solidFill>
              </a:rPr>
              <a:t>Intel Corporation. All rights reserved. </a:t>
            </a:r>
            <a:br>
              <a:rPr lang="en-US" sz="900" dirty="0">
                <a:solidFill>
                  <a:srgbClr val="FFFFFF"/>
                </a:solidFill>
              </a:rPr>
            </a:br>
            <a:r>
              <a:rPr lang="en-US" sz="900" dirty="0">
                <a:solidFill>
                  <a:srgbClr val="FFFFFF"/>
                </a:solidFill>
              </a:rPr>
              <a:t>*Other brands and names are the property of their respective owners.</a:t>
            </a:r>
            <a:endParaRPr lang="en-US" sz="900" dirty="0">
              <a:solidFill>
                <a:srgbClr val="000000"/>
              </a:solidFill>
            </a:endParaRPr>
          </a:p>
        </p:txBody>
      </p:sp>
    </p:spTree>
    <p:extLst>
      <p:ext uri="{BB962C8B-B14F-4D97-AF65-F5344CB8AC3E}">
        <p14:creationId xmlns:p14="http://schemas.microsoft.com/office/powerpoint/2010/main" val="17076495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70495" y="1078172"/>
            <a:ext cx="9660360" cy="2374710"/>
          </a:xfrm>
          <a:prstGeom prst="roundRect">
            <a:avLst/>
          </a:prstGeom>
          <a:gradFill>
            <a:gsLst>
              <a:gs pos="0">
                <a:srgbClr val="004280"/>
              </a:gs>
              <a:gs pos="100000">
                <a:srgbClr val="00AEEF"/>
              </a:gs>
            </a:gsLst>
            <a:lin ang="0" scaled="0"/>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algn="ctr" fontAlgn="base">
              <a:lnSpc>
                <a:spcPct val="95000"/>
              </a:lnSpc>
              <a:spcBef>
                <a:spcPct val="30000"/>
              </a:spcBef>
              <a:spcAft>
                <a:spcPct val="0"/>
              </a:spcAft>
              <a:buClr>
                <a:srgbClr val="000000"/>
              </a:buClr>
              <a:buFont typeface="Wingdings" pitchFamily="2" charset="2"/>
              <a:buNone/>
            </a:pPr>
            <a:endParaRPr lang="en-US" sz="2000" b="1" dirty="0">
              <a:solidFill>
                <a:srgbClr val="FFFFFF"/>
              </a:solidFill>
              <a:latin typeface="Verdana" pitchFamily="34" charset="0"/>
            </a:endParaRPr>
          </a:p>
        </p:txBody>
      </p:sp>
      <p:sp>
        <p:nvSpPr>
          <p:cNvPr id="4" name="Title 3"/>
          <p:cNvSpPr>
            <a:spLocks noGrp="1"/>
          </p:cNvSpPr>
          <p:nvPr>
            <p:ph type="title"/>
          </p:nvPr>
        </p:nvSpPr>
        <p:spPr>
          <a:xfrm>
            <a:off x="-2175" y="-12832"/>
            <a:ext cx="9296300" cy="1029574"/>
          </a:xfrm>
        </p:spPr>
        <p:txBody>
          <a:bodyPr anchor="ctr" anchorCtr="0"/>
          <a:lstStyle/>
          <a:p>
            <a:pPr marL="228600" lvl="1" indent="-114300" eaLnBrk="0" fontAlgn="auto" hangingPunct="0">
              <a:lnSpc>
                <a:spcPct val="100000"/>
              </a:lnSpc>
              <a:spcAft>
                <a:spcPts val="0"/>
              </a:spcAft>
            </a:pPr>
            <a:r>
              <a:rPr lang="en-US" sz="3400" dirty="0">
                <a:solidFill>
                  <a:schemeClr val="accent1"/>
                </a:solidFill>
                <a:ea typeface="+mj-ea"/>
                <a:cs typeface="+mj-cs"/>
              </a:rPr>
              <a:t> What is Perceptual Computing?</a:t>
            </a:r>
            <a:r>
              <a:rPr lang="en-US" sz="3600" b="0" dirty="0" smtClean="0"/>
              <a:t/>
            </a:r>
            <a:br>
              <a:rPr lang="en-US" sz="3600" b="0" dirty="0" smtClean="0"/>
            </a:br>
            <a:r>
              <a:rPr lang="en-US" altLang="ja-JP" sz="2500" dirty="0">
                <a:solidFill>
                  <a:srgbClr val="0071C5"/>
                </a:solidFill>
                <a:latin typeface="Verdana"/>
                <a:ea typeface="+mn-ea"/>
                <a:cs typeface="+mn-cs"/>
              </a:rPr>
              <a:t>Interactivity </a:t>
            </a:r>
            <a:r>
              <a:rPr lang="en-US" sz="2500" dirty="0">
                <a:solidFill>
                  <a:srgbClr val="0071C5"/>
                </a:solidFill>
                <a:latin typeface="Verdana"/>
                <a:ea typeface="+mn-ea"/>
                <a:cs typeface="+mn-cs"/>
              </a:rPr>
              <a:t>Beyond </a:t>
            </a:r>
            <a:r>
              <a:rPr lang="en-US" sz="2500" dirty="0" smtClean="0">
                <a:solidFill>
                  <a:srgbClr val="0071C5"/>
                </a:solidFill>
                <a:latin typeface="Verdana"/>
                <a:ea typeface="+mn-ea"/>
                <a:cs typeface="+mn-cs"/>
              </a:rPr>
              <a:t>Touch, </a:t>
            </a:r>
            <a:r>
              <a:rPr lang="en-US" sz="2500" dirty="0">
                <a:solidFill>
                  <a:srgbClr val="0071C5"/>
                </a:solidFill>
                <a:latin typeface="Verdana"/>
                <a:ea typeface="+mn-ea"/>
                <a:cs typeface="+mn-cs"/>
              </a:rPr>
              <a:t>Mouse and Keyboard </a:t>
            </a:r>
            <a:r>
              <a:rPr lang="en-US" sz="2500" dirty="0" smtClean="0">
                <a:solidFill>
                  <a:srgbClr val="0071C5"/>
                </a:solidFill>
                <a:latin typeface="Verdana"/>
                <a:ea typeface="+mn-ea"/>
                <a:cs typeface="+mn-cs"/>
              </a:rPr>
              <a:t>…</a:t>
            </a:r>
            <a:endParaRPr lang="en-US" sz="2500" dirty="0">
              <a:solidFill>
                <a:srgbClr val="0071C5"/>
              </a:solidFill>
              <a:latin typeface="Verdana"/>
              <a:ea typeface="+mn-ea"/>
              <a:cs typeface="+mn-cs"/>
            </a:endParaRPr>
          </a:p>
        </p:txBody>
      </p:sp>
      <p:sp>
        <p:nvSpPr>
          <p:cNvPr id="24" name="Title 3"/>
          <p:cNvSpPr txBox="1">
            <a:spLocks/>
          </p:cNvSpPr>
          <p:nvPr/>
        </p:nvSpPr>
        <p:spPr bwMode="auto">
          <a:xfrm>
            <a:off x="-147871" y="5930145"/>
            <a:ext cx="9012172" cy="63063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228600" indent="-114300" algn="ctr" eaLnBrk="0" fontAlgn="base" hangingPunct="0">
              <a:spcBef>
                <a:spcPct val="0"/>
              </a:spcBef>
              <a:spcAft>
                <a:spcPct val="0"/>
              </a:spcAft>
              <a:buFont typeface="Wingdings" pitchFamily="2" charset="2"/>
              <a:buNone/>
            </a:pPr>
            <a:r>
              <a:rPr lang="en-US" sz="2800" kern="0" dirty="0">
                <a:solidFill>
                  <a:srgbClr val="0069C5"/>
                </a:solidFill>
                <a:latin typeface="Verdana" pitchFamily="34" charset="0"/>
                <a:ea typeface="Verdana" pitchFamily="34" charset="0"/>
                <a:cs typeface="Verdana" pitchFamily="34" charset="0"/>
              </a:rPr>
              <a:t>Adding </a:t>
            </a:r>
            <a:r>
              <a:rPr lang="en-US" sz="2800" kern="0" dirty="0" smtClean="0">
                <a:solidFill>
                  <a:srgbClr val="0069C5"/>
                </a:solidFill>
                <a:latin typeface="Verdana" pitchFamily="34" charset="0"/>
                <a:ea typeface="Verdana" pitchFamily="34" charset="0"/>
                <a:cs typeface="Verdana" pitchFamily="34" charset="0"/>
              </a:rPr>
              <a:t>Senses </a:t>
            </a:r>
            <a:r>
              <a:rPr lang="en-US" sz="2800" kern="0" dirty="0">
                <a:solidFill>
                  <a:srgbClr val="0069C5"/>
                </a:solidFill>
                <a:latin typeface="Verdana" pitchFamily="34" charset="0"/>
                <a:ea typeface="Verdana" pitchFamily="34" charset="0"/>
                <a:cs typeface="Verdana" pitchFamily="34" charset="0"/>
              </a:rPr>
              <a:t>to the </a:t>
            </a:r>
            <a:r>
              <a:rPr lang="en-US" sz="2800" kern="0" dirty="0" smtClean="0">
                <a:solidFill>
                  <a:srgbClr val="0069C5"/>
                </a:solidFill>
                <a:latin typeface="Verdana" pitchFamily="34" charset="0"/>
                <a:ea typeface="Verdana" pitchFamily="34" charset="0"/>
                <a:cs typeface="Verdana" pitchFamily="34" charset="0"/>
              </a:rPr>
              <a:t>Brain </a:t>
            </a:r>
            <a:r>
              <a:rPr lang="en-US" sz="2800" kern="0" dirty="0">
                <a:solidFill>
                  <a:srgbClr val="0069C5"/>
                </a:solidFill>
                <a:latin typeface="Verdana" pitchFamily="34" charset="0"/>
                <a:ea typeface="Verdana" pitchFamily="34" charset="0"/>
                <a:cs typeface="Verdana" pitchFamily="34" charset="0"/>
              </a:rPr>
              <a:t>of the PC</a:t>
            </a:r>
            <a:endParaRPr lang="en-US" sz="2800" kern="0" dirty="0" smtClean="0">
              <a:solidFill>
                <a:srgbClr val="0069C5"/>
              </a:solidFill>
              <a:latin typeface="Verdana" pitchFamily="34" charset="0"/>
              <a:ea typeface="Verdana" pitchFamily="34" charset="0"/>
              <a:cs typeface="Verdana" pitchFamily="34" charset="0"/>
            </a:endParaRPr>
          </a:p>
        </p:txBody>
      </p:sp>
      <p:sp>
        <p:nvSpPr>
          <p:cNvPr id="2" name="TextBox 1"/>
          <p:cNvSpPr txBox="1"/>
          <p:nvPr/>
        </p:nvSpPr>
        <p:spPr>
          <a:xfrm>
            <a:off x="1217506" y="1418211"/>
            <a:ext cx="1489536" cy="297004"/>
          </a:xfrm>
          <a:prstGeom prst="rect">
            <a:avLst/>
          </a:prstGeom>
          <a:noFill/>
        </p:spPr>
        <p:txBody>
          <a:bodyPr wrap="square" rtlCol="0">
            <a:spAutoFit/>
          </a:bodyPr>
          <a:lstStyle/>
          <a:p>
            <a:pPr algn="ctr" fontAlgn="base">
              <a:lnSpc>
                <a:spcPct val="95000"/>
              </a:lnSpc>
              <a:spcBef>
                <a:spcPct val="30000"/>
              </a:spcBef>
              <a:spcAft>
                <a:spcPct val="0"/>
              </a:spcAft>
              <a:buClr>
                <a:srgbClr val="000000"/>
              </a:buClr>
              <a:buFont typeface="Wingdings" pitchFamily="2" charset="2"/>
              <a:buNone/>
            </a:pPr>
            <a:r>
              <a:rPr lang="en-US" altLang="ja-JP" sz="1400" b="1" dirty="0" smtClean="0">
                <a:solidFill>
                  <a:srgbClr val="FFFFFF"/>
                </a:solidFill>
                <a:latin typeface="Neo Sans Intel Medium"/>
              </a:rPr>
              <a:t>Facial Tracking</a:t>
            </a:r>
            <a:endParaRPr lang="en-US" altLang="ja-JP" sz="1400" b="1" dirty="0">
              <a:solidFill>
                <a:srgbClr val="FFFFFF"/>
              </a:solidFill>
              <a:latin typeface="Neo Sans Intel Medium"/>
            </a:endParaRPr>
          </a:p>
        </p:txBody>
      </p:sp>
      <p:sp>
        <p:nvSpPr>
          <p:cNvPr id="14" name="TextBox 13"/>
          <p:cNvSpPr txBox="1"/>
          <p:nvPr/>
        </p:nvSpPr>
        <p:spPr>
          <a:xfrm>
            <a:off x="68383" y="1743078"/>
            <a:ext cx="1467342" cy="501676"/>
          </a:xfrm>
          <a:prstGeom prst="rect">
            <a:avLst/>
          </a:prstGeom>
          <a:noFill/>
        </p:spPr>
        <p:txBody>
          <a:bodyPr wrap="square" rtlCol="0">
            <a:spAutoFit/>
          </a:bodyPr>
          <a:lstStyle/>
          <a:p>
            <a:pPr algn="ctr" fontAlgn="base">
              <a:lnSpc>
                <a:spcPct val="95000"/>
              </a:lnSpc>
              <a:spcBef>
                <a:spcPct val="30000"/>
              </a:spcBef>
              <a:spcAft>
                <a:spcPct val="0"/>
              </a:spcAft>
              <a:buClr>
                <a:srgbClr val="000000"/>
              </a:buClr>
              <a:buFont typeface="Wingdings" pitchFamily="2" charset="2"/>
              <a:buNone/>
            </a:pPr>
            <a:r>
              <a:rPr lang="en-US" altLang="ja-JP" sz="1400" b="1" dirty="0" smtClean="0">
                <a:solidFill>
                  <a:srgbClr val="FFFFFF"/>
                </a:solidFill>
                <a:latin typeface="Neo Sans Intel Medium"/>
              </a:rPr>
              <a:t>Speech Recognition</a:t>
            </a:r>
            <a:endParaRPr lang="en-US" altLang="ja-JP" sz="1400" b="1" dirty="0">
              <a:solidFill>
                <a:srgbClr val="FFFFFF"/>
              </a:solidFill>
              <a:latin typeface="Neo Sans Intel Medium"/>
            </a:endParaRPr>
          </a:p>
        </p:txBody>
      </p:sp>
      <p:sp>
        <p:nvSpPr>
          <p:cNvPr id="15" name="TextBox 14"/>
          <p:cNvSpPr txBox="1"/>
          <p:nvPr/>
        </p:nvSpPr>
        <p:spPr>
          <a:xfrm>
            <a:off x="2115702" y="1712549"/>
            <a:ext cx="1936866" cy="501676"/>
          </a:xfrm>
          <a:prstGeom prst="rect">
            <a:avLst/>
          </a:prstGeom>
          <a:noFill/>
        </p:spPr>
        <p:txBody>
          <a:bodyPr wrap="square" rtlCol="0">
            <a:spAutoFit/>
          </a:bodyPr>
          <a:lstStyle>
            <a:defPPr>
              <a:defRPr lang="en-US"/>
            </a:defPPr>
            <a:lvl1pPr>
              <a:defRPr sz="1800">
                <a:solidFill>
                  <a:schemeClr val="bg1"/>
                </a:solidFill>
                <a:latin typeface="+mj-lt"/>
                <a:ea typeface="+mj-ea"/>
                <a:cs typeface="+mj-cs"/>
              </a:defRPr>
            </a:lvl1pPr>
          </a:lstStyle>
          <a:p>
            <a:pPr algn="ctr" fontAlgn="base">
              <a:lnSpc>
                <a:spcPct val="95000"/>
              </a:lnSpc>
              <a:spcBef>
                <a:spcPct val="30000"/>
              </a:spcBef>
              <a:spcAft>
                <a:spcPct val="0"/>
              </a:spcAft>
              <a:buClr>
                <a:srgbClr val="000000"/>
              </a:buClr>
              <a:buFont typeface="Wingdings" pitchFamily="2" charset="2"/>
              <a:buNone/>
            </a:pPr>
            <a:r>
              <a:rPr lang="en-US" altLang="ja-JP" sz="1400" b="1" dirty="0" smtClean="0">
                <a:solidFill>
                  <a:srgbClr val="FFFFFF"/>
                </a:solidFill>
              </a:rPr>
              <a:t>Close-range Finger     Tracking</a:t>
            </a:r>
            <a:endParaRPr lang="en-US" altLang="ja-JP" sz="1400" b="1" dirty="0">
              <a:solidFill>
                <a:srgbClr val="FFFFFF"/>
              </a:solidFill>
            </a:endParaRPr>
          </a:p>
        </p:txBody>
      </p:sp>
      <p:sp>
        <p:nvSpPr>
          <p:cNvPr id="17" name="TextBox 16"/>
          <p:cNvSpPr txBox="1"/>
          <p:nvPr/>
        </p:nvSpPr>
        <p:spPr>
          <a:xfrm>
            <a:off x="4632545" y="1745433"/>
            <a:ext cx="1601365" cy="501676"/>
          </a:xfrm>
          <a:prstGeom prst="rect">
            <a:avLst/>
          </a:prstGeom>
          <a:noFill/>
        </p:spPr>
        <p:txBody>
          <a:bodyPr wrap="square" rtlCol="0">
            <a:spAutoFit/>
          </a:bodyPr>
          <a:lstStyle/>
          <a:p>
            <a:pPr algn="ctr" fontAlgn="base">
              <a:lnSpc>
                <a:spcPct val="95000"/>
              </a:lnSpc>
              <a:spcBef>
                <a:spcPct val="30000"/>
              </a:spcBef>
              <a:spcAft>
                <a:spcPct val="0"/>
              </a:spcAft>
              <a:buClr>
                <a:srgbClr val="000000"/>
              </a:buClr>
              <a:buFont typeface="Wingdings" pitchFamily="2" charset="2"/>
              <a:buNone/>
            </a:pPr>
            <a:r>
              <a:rPr lang="en-US" altLang="ja-JP" sz="1400" b="1" dirty="0" smtClean="0">
                <a:solidFill>
                  <a:srgbClr val="FFFFFF"/>
                </a:solidFill>
                <a:latin typeface="Neo Sans Intel Medium"/>
              </a:rPr>
              <a:t>Augmented Reality</a:t>
            </a:r>
            <a:endParaRPr lang="en-US" altLang="ja-JP" sz="1400" b="1" dirty="0">
              <a:solidFill>
                <a:srgbClr val="FFFFFF"/>
              </a:solidFill>
              <a:latin typeface="Neo Sans Intel Medium"/>
            </a:endParaRPr>
          </a:p>
        </p:txBody>
      </p:sp>
      <p:sp>
        <p:nvSpPr>
          <p:cNvPr id="18" name="TextBox 17"/>
          <p:cNvSpPr txBox="1"/>
          <p:nvPr/>
        </p:nvSpPr>
        <p:spPr>
          <a:xfrm>
            <a:off x="3208649" y="1416513"/>
            <a:ext cx="2010711" cy="501676"/>
          </a:xfrm>
          <a:prstGeom prst="rect">
            <a:avLst/>
          </a:prstGeom>
          <a:noFill/>
        </p:spPr>
        <p:txBody>
          <a:bodyPr wrap="square" rtlCol="0">
            <a:spAutoFit/>
          </a:bodyPr>
          <a:lstStyle/>
          <a:p>
            <a:pPr algn="ctr" fontAlgn="base">
              <a:lnSpc>
                <a:spcPct val="95000"/>
              </a:lnSpc>
              <a:spcBef>
                <a:spcPct val="30000"/>
              </a:spcBef>
              <a:spcAft>
                <a:spcPct val="0"/>
              </a:spcAft>
              <a:buClr>
                <a:srgbClr val="000000"/>
              </a:buClr>
              <a:buFont typeface="Wingdings" pitchFamily="2" charset="2"/>
              <a:buNone/>
            </a:pPr>
            <a:r>
              <a:rPr lang="en-US" altLang="ja-JP" sz="1400" b="1" dirty="0" smtClean="0">
                <a:solidFill>
                  <a:srgbClr val="FFFFFF"/>
                </a:solidFill>
                <a:latin typeface="Neo Sans Intel Medium"/>
              </a:rPr>
              <a:t>Close-range Gesture    Tracking</a:t>
            </a:r>
            <a:endParaRPr lang="en-US" altLang="ja-JP" sz="1400" b="1" dirty="0">
              <a:solidFill>
                <a:srgbClr val="FFFFFF"/>
              </a:solidFill>
              <a:latin typeface="Neo Sans Intel Medium"/>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869" y="2495485"/>
            <a:ext cx="967252" cy="80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10495" y="2515760"/>
            <a:ext cx="911710" cy="79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5838" y="2471142"/>
            <a:ext cx="865287" cy="77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35874" y="2478599"/>
            <a:ext cx="971233" cy="77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17953" y="2488707"/>
            <a:ext cx="833383" cy="78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bwMode="auto">
          <a:xfrm>
            <a:off x="68383" y="3562066"/>
            <a:ext cx="9660360" cy="2374710"/>
          </a:xfrm>
          <a:prstGeom prst="roundRect">
            <a:avLst/>
          </a:prstGeom>
          <a:solidFill>
            <a:schemeClr val="bg1">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algn="ctr" fontAlgn="base">
              <a:lnSpc>
                <a:spcPct val="95000"/>
              </a:lnSpc>
              <a:spcBef>
                <a:spcPct val="30000"/>
              </a:spcBef>
              <a:spcAft>
                <a:spcPct val="0"/>
              </a:spcAft>
              <a:buClr>
                <a:srgbClr val="000000"/>
              </a:buClr>
              <a:buFont typeface="Wingdings" pitchFamily="2" charset="2"/>
              <a:buNone/>
            </a:pPr>
            <a:endParaRPr lang="en-US" b="1" dirty="0">
              <a:solidFill>
                <a:srgbClr val="FFFFFF"/>
              </a:solidFill>
              <a:latin typeface="Verdana" pitchFamily="34" charset="0"/>
              <a:ea typeface="Verdana" pitchFamily="34" charset="0"/>
              <a:cs typeface="Verdana" pitchFamily="34" charset="0"/>
            </a:endParaRPr>
          </a:p>
        </p:txBody>
      </p:sp>
      <p:sp>
        <p:nvSpPr>
          <p:cNvPr id="27" name="Rectangle 26"/>
          <p:cNvSpPr/>
          <p:nvPr/>
        </p:nvSpPr>
        <p:spPr bwMode="auto">
          <a:xfrm>
            <a:off x="147461" y="3452882"/>
            <a:ext cx="8421507" cy="2627391"/>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fontAlgn="base">
              <a:lnSpc>
                <a:spcPct val="95000"/>
              </a:lnSpc>
              <a:spcBef>
                <a:spcPct val="30000"/>
              </a:spcBef>
              <a:spcAft>
                <a:spcPct val="0"/>
              </a:spcAft>
              <a:buClr>
                <a:srgbClr val="FFFFFF"/>
              </a:buClr>
              <a:buFont typeface="Wingdings" pitchFamily="2" charset="2"/>
              <a:buNone/>
            </a:pPr>
            <a:r>
              <a:rPr lang="en-US" sz="2000" b="1" dirty="0" smtClean="0">
                <a:solidFill>
                  <a:srgbClr val="FFFFFF"/>
                </a:solidFill>
                <a:latin typeface="Verdana" pitchFamily="34" charset="0"/>
              </a:rPr>
              <a:t>     Facilitates Application Developers </a:t>
            </a:r>
            <a:r>
              <a:rPr lang="en-US" sz="2000" b="1" dirty="0">
                <a:solidFill>
                  <a:srgbClr val="FFFFFF"/>
                </a:solidFill>
                <a:latin typeface="Verdana" pitchFamily="34" charset="0"/>
              </a:rPr>
              <a:t>Implementation </a:t>
            </a:r>
            <a:r>
              <a:rPr lang="en-US" sz="2000" b="1" dirty="0" smtClean="0">
                <a:solidFill>
                  <a:srgbClr val="FFFFFF"/>
                </a:solidFill>
                <a:latin typeface="Verdana" pitchFamily="34" charset="0"/>
              </a:rPr>
              <a:t>of:</a:t>
            </a:r>
            <a:endParaRPr lang="en-US" sz="2000" b="1" dirty="0">
              <a:solidFill>
                <a:srgbClr val="FFFFFF"/>
              </a:solidFill>
              <a:latin typeface="Verdana" pitchFamily="34" charset="0"/>
            </a:endParaRP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Games</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Entertainment</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Productivity</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Accessibility</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Immersive T</a:t>
            </a:r>
            <a:r>
              <a:rPr lang="en-US" sz="2000" b="1" dirty="0" smtClean="0">
                <a:solidFill>
                  <a:srgbClr val="FFFFFF"/>
                </a:solidFill>
                <a:latin typeface="Verdana" pitchFamily="34" charset="0"/>
              </a:rPr>
              <a:t>eleconferencing</a:t>
            </a:r>
            <a:endParaRPr lang="en-US" sz="2000" b="1" dirty="0">
              <a:solidFill>
                <a:srgbClr val="FFFFFF"/>
              </a:solidFill>
              <a:latin typeface="Verdana" pitchFamily="34" charset="0"/>
            </a:endParaRPr>
          </a:p>
        </p:txBody>
      </p:sp>
      <p:sp>
        <p:nvSpPr>
          <p:cNvPr id="28" name="Rectangle 27"/>
          <p:cNvSpPr/>
          <p:nvPr/>
        </p:nvSpPr>
        <p:spPr bwMode="auto">
          <a:xfrm>
            <a:off x="5242256" y="3618071"/>
            <a:ext cx="4168210" cy="2627391"/>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marL="800100" lvl="1" indent="-34290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Education</a:t>
            </a:r>
            <a:endParaRPr lang="en-US" sz="2000" b="1" dirty="0">
              <a:solidFill>
                <a:srgbClr val="FFFFFF"/>
              </a:solidFill>
              <a:latin typeface="Verdana" pitchFamily="34" charset="0"/>
            </a:endParaRP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Medical / Health</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Enterprises</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a:solidFill>
                  <a:srgbClr val="FFFFFF"/>
                </a:solidFill>
                <a:latin typeface="Verdana" pitchFamily="34" charset="0"/>
              </a:rPr>
              <a:t>Retail</a:t>
            </a:r>
          </a:p>
          <a:p>
            <a:pPr marL="800100" lvl="1" indent="-34290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Industrial</a:t>
            </a:r>
            <a:endParaRPr lang="en-US" sz="2000" b="1" dirty="0">
              <a:solidFill>
                <a:srgbClr val="FFFFFF"/>
              </a:solidFill>
              <a:latin typeface="Verdana" pitchFamily="34" charset="0"/>
            </a:endParaRPr>
          </a:p>
        </p:txBody>
      </p:sp>
      <p:pic>
        <p:nvPicPr>
          <p:cNvPr id="5" name="ARBall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6203294" y="1125926"/>
            <a:ext cx="2981318" cy="2235987"/>
          </a:xfrm>
          <a:prstGeom prst="rect">
            <a:avLst/>
          </a:prstGeom>
          <a:ln>
            <a:noFill/>
          </a:ln>
          <a:effectLst>
            <a:softEdge rad="112500"/>
          </a:effectLst>
        </p:spPr>
      </p:pic>
    </p:spTree>
    <p:extLst>
      <p:ext uri="{BB962C8B-B14F-4D97-AF65-F5344CB8AC3E}">
        <p14:creationId xmlns:p14="http://schemas.microsoft.com/office/powerpoint/2010/main" val="3034167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6055" y="43562"/>
            <a:ext cx="8691356" cy="1077218"/>
          </a:xfrm>
          <a:prstGeom prst="rect">
            <a:avLst/>
          </a:prstGeom>
        </p:spPr>
        <p:txBody>
          <a:bodyPr wrap="square">
            <a:spAutoFit/>
          </a:bodyPr>
          <a:lstStyle/>
          <a:p>
            <a:r>
              <a:rPr lang="en-US" sz="3600" b="1" dirty="0">
                <a:solidFill>
                  <a:srgbClr val="0070C0"/>
                </a:solidFill>
                <a:latin typeface="Neo Sans Intel Medium" pitchFamily="34" charset="0"/>
                <a:ea typeface="Verdana" pitchFamily="34" charset="0"/>
                <a:cs typeface="Verdana" pitchFamily="34" charset="0"/>
              </a:rPr>
              <a:t>Creative* Interactive Gesture Camera </a:t>
            </a:r>
            <a:endParaRPr lang="en-US" sz="3600" b="1" dirty="0" smtClean="0">
              <a:solidFill>
                <a:srgbClr val="0070C0"/>
              </a:solidFill>
              <a:latin typeface="Neo Sans Intel Medium" pitchFamily="34" charset="0"/>
              <a:ea typeface="Verdana" pitchFamily="34" charset="0"/>
              <a:cs typeface="Verdana" pitchFamily="34" charset="0"/>
            </a:endParaRPr>
          </a:p>
          <a:p>
            <a:r>
              <a:rPr lang="en-US" sz="2800" b="1" dirty="0" smtClean="0">
                <a:solidFill>
                  <a:srgbClr val="0070C0"/>
                </a:solidFill>
                <a:latin typeface="Neo Sans Intel Light" pitchFamily="34" charset="0"/>
                <a:ea typeface="Verdana" pitchFamily="34" charset="0"/>
                <a:cs typeface="Verdana" pitchFamily="34" charset="0"/>
              </a:rPr>
              <a:t>For Use </a:t>
            </a:r>
            <a:r>
              <a:rPr lang="en-US" sz="2800" b="1" dirty="0">
                <a:solidFill>
                  <a:srgbClr val="0070C0"/>
                </a:solidFill>
                <a:latin typeface="Neo Sans Intel Light" pitchFamily="34" charset="0"/>
                <a:ea typeface="Verdana" pitchFamily="34" charset="0"/>
                <a:cs typeface="Verdana" pitchFamily="34" charset="0"/>
              </a:rPr>
              <a:t>with the </a:t>
            </a:r>
            <a:r>
              <a:rPr lang="en-US" altLang="ja-JP" sz="2800" b="1" dirty="0">
                <a:solidFill>
                  <a:srgbClr val="0070C0"/>
                </a:solidFill>
                <a:latin typeface="Neo Sans Intel Light" pitchFamily="34" charset="0"/>
                <a:ea typeface="Verdana" pitchFamily="34" charset="0"/>
                <a:cs typeface="Verdana" pitchFamily="34" charset="0"/>
              </a:rPr>
              <a:t>Intel</a:t>
            </a:r>
            <a:r>
              <a:rPr lang="en-US" altLang="ja-JP" sz="2800" b="1" dirty="0">
                <a:solidFill>
                  <a:srgbClr val="0071C5"/>
                </a:solidFill>
                <a:latin typeface="Neo Sans Intel Light" pitchFamily="34" charset="0"/>
              </a:rPr>
              <a:t>® Perceptual Computing </a:t>
            </a:r>
            <a:r>
              <a:rPr lang="en-US" altLang="ja-JP" sz="2800" b="1" dirty="0" smtClean="0">
                <a:solidFill>
                  <a:srgbClr val="0071C5"/>
                </a:solidFill>
                <a:latin typeface="Neo Sans Intel Light" pitchFamily="34" charset="0"/>
              </a:rPr>
              <a:t>SDK</a:t>
            </a:r>
            <a:endParaRPr lang="en-US" altLang="ja-JP" sz="2800" b="1" dirty="0">
              <a:solidFill>
                <a:srgbClr val="0071C5"/>
              </a:solidFill>
              <a:latin typeface="Neo Sans Intel Light" pitchFamily="34" charset="0"/>
            </a:endParaRPr>
          </a:p>
        </p:txBody>
      </p:sp>
      <p:sp>
        <p:nvSpPr>
          <p:cNvPr id="17" name="Rounded Rectangle 16"/>
          <p:cNvSpPr/>
          <p:nvPr/>
        </p:nvSpPr>
        <p:spPr bwMode="auto">
          <a:xfrm>
            <a:off x="4080681" y="1132526"/>
            <a:ext cx="1797796" cy="4640477"/>
          </a:xfrm>
          <a:prstGeom prst="round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solidFill>
                <a:srgbClr val="061922"/>
              </a:solidFill>
            </a:endParaRPr>
          </a:p>
        </p:txBody>
      </p:sp>
      <p:sp>
        <p:nvSpPr>
          <p:cNvPr id="18" name="Rectangle 17"/>
          <p:cNvSpPr/>
          <p:nvPr/>
        </p:nvSpPr>
        <p:spPr bwMode="auto">
          <a:xfrm>
            <a:off x="4451732" y="1132526"/>
            <a:ext cx="4692267" cy="4640477"/>
          </a:xfrm>
          <a:prstGeom prst="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lvl="1" indent="-285750" eaLnBrk="0" hangingPunct="0">
              <a:spcBef>
                <a:spcPct val="0"/>
              </a:spcBef>
              <a:buFont typeface="Wingdings" pitchFamily="2" charset="2"/>
              <a:buChar char="§"/>
            </a:pPr>
            <a:r>
              <a:rPr lang="en-US" sz="2800" b="1" dirty="0">
                <a:solidFill>
                  <a:srgbClr val="FFFFFF"/>
                </a:solidFill>
                <a:latin typeface="Neo Sans Intel Light" pitchFamily="34" charset="0"/>
              </a:rPr>
              <a:t>S</a:t>
            </a:r>
            <a:r>
              <a:rPr lang="en-US" sz="2800" b="1" dirty="0" smtClean="0">
                <a:solidFill>
                  <a:srgbClr val="FFFFFF"/>
                </a:solidFill>
                <a:latin typeface="Neo Sans Intel Light" pitchFamily="34" charset="0"/>
              </a:rPr>
              <a:t>mall</a:t>
            </a:r>
            <a:r>
              <a:rPr lang="en-US" sz="2800" b="1" dirty="0">
                <a:solidFill>
                  <a:srgbClr val="FFFFFF"/>
                </a:solidFill>
                <a:latin typeface="Neo Sans Intel Light" pitchFamily="34" charset="0"/>
              </a:rPr>
              <a:t>, light-weight, </a:t>
            </a:r>
            <a:r>
              <a:rPr lang="en-US" sz="2800" b="1" dirty="0" smtClean="0">
                <a:solidFill>
                  <a:srgbClr val="FFFFFF"/>
                </a:solidFill>
                <a:latin typeface="Neo Sans Intel Light" pitchFamily="34" charset="0"/>
              </a:rPr>
              <a:t>low-power</a:t>
            </a:r>
          </a:p>
          <a:p>
            <a:pPr marL="285750" lvl="1" indent="-285750" eaLnBrk="0" hangingPunct="0">
              <a:spcBef>
                <a:spcPct val="0"/>
              </a:spcBef>
              <a:buFont typeface="Wingdings" pitchFamily="2" charset="2"/>
              <a:buChar char="§"/>
            </a:pPr>
            <a:r>
              <a:rPr lang="en-US" sz="2800" b="1" dirty="0">
                <a:solidFill>
                  <a:srgbClr val="FFFFFF"/>
                </a:solidFill>
                <a:latin typeface="Neo Sans Intel Light" pitchFamily="34" charset="0"/>
              </a:rPr>
              <a:t>T</a:t>
            </a:r>
            <a:r>
              <a:rPr lang="en-US" sz="2800" b="1" dirty="0" smtClean="0">
                <a:solidFill>
                  <a:srgbClr val="FFFFFF"/>
                </a:solidFill>
                <a:latin typeface="Neo Sans Intel Light" pitchFamily="34" charset="0"/>
              </a:rPr>
              <a:t>uned </a:t>
            </a:r>
            <a:r>
              <a:rPr lang="en-US" sz="2800" b="1" dirty="0">
                <a:solidFill>
                  <a:srgbClr val="FFFFFF"/>
                </a:solidFill>
                <a:latin typeface="Neo Sans Intel Light" pitchFamily="34" charset="0"/>
              </a:rPr>
              <a:t>for close-range </a:t>
            </a:r>
            <a:r>
              <a:rPr lang="en-US" sz="2800" b="1" dirty="0" smtClean="0">
                <a:solidFill>
                  <a:srgbClr val="FFFFFF"/>
                </a:solidFill>
                <a:latin typeface="Neo Sans Intel Light" pitchFamily="34" charset="0"/>
              </a:rPr>
              <a:t>interactivity.</a:t>
            </a:r>
          </a:p>
          <a:p>
            <a:pPr marL="285750" lvl="1" indent="-285750" eaLnBrk="0" hangingPunct="0">
              <a:spcBef>
                <a:spcPct val="0"/>
              </a:spcBef>
              <a:buFont typeface="Wingdings" pitchFamily="2" charset="2"/>
              <a:buChar char="§"/>
            </a:pPr>
            <a:r>
              <a:rPr lang="en-US" sz="2800" b="1" dirty="0" smtClean="0">
                <a:solidFill>
                  <a:srgbClr val="FFFFFF"/>
                </a:solidFill>
                <a:latin typeface="Neo Sans Intel Light" pitchFamily="34" charset="0"/>
              </a:rPr>
              <a:t>Designed </a:t>
            </a:r>
            <a:r>
              <a:rPr lang="en-US" sz="2800" b="1" dirty="0">
                <a:solidFill>
                  <a:srgbClr val="FFFFFF"/>
                </a:solidFill>
                <a:latin typeface="Neo Sans Intel Light" pitchFamily="34" charset="0"/>
              </a:rPr>
              <a:t>with ease of setup and </a:t>
            </a:r>
            <a:r>
              <a:rPr lang="en-US" sz="2800" b="1" dirty="0" smtClean="0">
                <a:solidFill>
                  <a:srgbClr val="FFFFFF"/>
                </a:solidFill>
                <a:latin typeface="Neo Sans Intel Light" pitchFamily="34" charset="0"/>
              </a:rPr>
              <a:t>portability</a:t>
            </a:r>
          </a:p>
          <a:p>
            <a:pPr marL="285750" lvl="1" indent="-285750" eaLnBrk="0" hangingPunct="0">
              <a:spcBef>
                <a:spcPct val="0"/>
              </a:spcBef>
              <a:buFont typeface="Wingdings" pitchFamily="2" charset="2"/>
              <a:buChar char="§"/>
            </a:pPr>
            <a:r>
              <a:rPr lang="en-US" sz="2800" b="1" dirty="0" smtClean="0">
                <a:solidFill>
                  <a:srgbClr val="FFFFFF"/>
                </a:solidFill>
                <a:latin typeface="Neo Sans Intel Light" pitchFamily="34" charset="0"/>
              </a:rPr>
              <a:t>Includes:</a:t>
            </a:r>
          </a:p>
          <a:p>
            <a:pPr marL="742950" lvl="2" indent="-285750" eaLnBrk="0" hangingPunct="0">
              <a:spcBef>
                <a:spcPct val="0"/>
              </a:spcBef>
              <a:buFont typeface="Wingdings" pitchFamily="2" charset="2"/>
              <a:buChar char="§"/>
            </a:pPr>
            <a:r>
              <a:rPr lang="en-US" sz="2800" b="1" dirty="0" smtClean="0">
                <a:solidFill>
                  <a:srgbClr val="FFFFFF"/>
                </a:solidFill>
                <a:latin typeface="Neo Sans Intel Light" pitchFamily="34" charset="0"/>
              </a:rPr>
              <a:t>HD </a:t>
            </a:r>
            <a:r>
              <a:rPr lang="en-US" sz="2800" b="1" dirty="0">
                <a:solidFill>
                  <a:srgbClr val="FFFFFF"/>
                </a:solidFill>
                <a:latin typeface="Neo Sans Intel Light" pitchFamily="34" charset="0"/>
              </a:rPr>
              <a:t>web </a:t>
            </a:r>
            <a:r>
              <a:rPr lang="en-US" sz="2800" b="1" dirty="0" smtClean="0">
                <a:solidFill>
                  <a:srgbClr val="FFFFFF"/>
                </a:solidFill>
                <a:latin typeface="Neo Sans Intel Light" pitchFamily="34" charset="0"/>
              </a:rPr>
              <a:t>camera</a:t>
            </a:r>
          </a:p>
          <a:p>
            <a:pPr marL="742950" lvl="2" indent="-285750" eaLnBrk="0" hangingPunct="0">
              <a:spcBef>
                <a:spcPct val="0"/>
              </a:spcBef>
              <a:buFont typeface="Wingdings" pitchFamily="2" charset="2"/>
              <a:buChar char="§"/>
            </a:pPr>
            <a:r>
              <a:rPr lang="en-US" sz="2800" b="1" dirty="0" smtClean="0">
                <a:solidFill>
                  <a:srgbClr val="FFFFFF"/>
                </a:solidFill>
                <a:latin typeface="Neo Sans Intel Light" pitchFamily="34" charset="0"/>
              </a:rPr>
              <a:t>Depth </a:t>
            </a:r>
            <a:r>
              <a:rPr lang="en-US" sz="2800" b="1" dirty="0">
                <a:solidFill>
                  <a:srgbClr val="FFFFFF"/>
                </a:solidFill>
                <a:latin typeface="Neo Sans Intel Light" pitchFamily="34" charset="0"/>
              </a:rPr>
              <a:t>sensor </a:t>
            </a:r>
            <a:endParaRPr lang="en-US" sz="2800" b="1" dirty="0" smtClean="0">
              <a:solidFill>
                <a:srgbClr val="FFFFFF"/>
              </a:solidFill>
              <a:latin typeface="Neo Sans Intel Light" pitchFamily="34" charset="0"/>
            </a:endParaRPr>
          </a:p>
          <a:p>
            <a:pPr marL="742950" lvl="2" indent="-285750" eaLnBrk="0" hangingPunct="0">
              <a:spcBef>
                <a:spcPct val="0"/>
              </a:spcBef>
              <a:buFont typeface="Wingdings" pitchFamily="2" charset="2"/>
              <a:buChar char="§"/>
            </a:pPr>
            <a:r>
              <a:rPr lang="en-US" sz="2800" b="1" dirty="0" smtClean="0">
                <a:solidFill>
                  <a:srgbClr val="FFFFFF"/>
                </a:solidFill>
                <a:latin typeface="Neo Sans Intel Light" pitchFamily="34" charset="0"/>
              </a:rPr>
              <a:t>Dual-array microphones</a:t>
            </a:r>
            <a:endParaRPr lang="en-US" sz="2800" b="1" dirty="0" smtClean="0">
              <a:solidFill>
                <a:srgbClr val="FFFFFF"/>
              </a:solidFill>
              <a:latin typeface="Neo Sans Intel Light" pitchFamily="34" charset="0"/>
              <a:ea typeface="Verdana" pitchFamily="34" charset="0"/>
              <a:cs typeface="Verdana"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5" y="1132527"/>
            <a:ext cx="3375214" cy="232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4651" y="5866932"/>
            <a:ext cx="9285896" cy="609398"/>
          </a:xfrm>
          <a:prstGeom prst="rect">
            <a:avLst/>
          </a:prstGeom>
        </p:spPr>
        <p:txBody>
          <a:bodyPr wrap="square">
            <a:spAutoFit/>
          </a:bodyPr>
          <a:lstStyle/>
          <a:p>
            <a:pPr marL="0" lvl="2" algn="ctr" fontAlgn="base">
              <a:lnSpc>
                <a:spcPct val="120000"/>
              </a:lnSpc>
              <a:spcBef>
                <a:spcPct val="0"/>
              </a:spcBef>
              <a:spcAft>
                <a:spcPct val="0"/>
              </a:spcAft>
            </a:pPr>
            <a:r>
              <a:rPr lang="en-US" sz="2800" b="1" dirty="0" smtClean="0">
                <a:solidFill>
                  <a:srgbClr val="0070C0"/>
                </a:solidFill>
                <a:latin typeface="Neo Sans Intel Light" pitchFamily="34" charset="0"/>
                <a:ea typeface="Verdana" pitchFamily="34" charset="0"/>
                <a:cs typeface="Verdana" pitchFamily="34" charset="0"/>
              </a:rPr>
              <a:t>Order at </a:t>
            </a:r>
            <a:r>
              <a:rPr lang="en-US" sz="2800" b="1" dirty="0">
                <a:solidFill>
                  <a:srgbClr val="0070C0"/>
                </a:solidFill>
                <a:latin typeface="Neo Sans Intel Medium" pitchFamily="34" charset="0"/>
                <a:ea typeface="Verdana" pitchFamily="34" charset="0"/>
                <a:cs typeface="Verdana" pitchFamily="34" charset="0"/>
              </a:rPr>
              <a:t>intel.com/software/perceptual</a:t>
            </a:r>
          </a:p>
        </p:txBody>
      </p:sp>
      <p:sp>
        <p:nvSpPr>
          <p:cNvPr id="21" name="Rectangle 20"/>
          <p:cNvSpPr/>
          <p:nvPr/>
        </p:nvSpPr>
        <p:spPr>
          <a:xfrm>
            <a:off x="430305" y="3527507"/>
            <a:ext cx="3841892" cy="2456057"/>
          </a:xfrm>
          <a:prstGeom prst="rect">
            <a:avLst/>
          </a:prstGeom>
        </p:spPr>
        <p:txBody>
          <a:bodyPr wrap="square">
            <a:spAutoFit/>
          </a:bodyPr>
          <a:lstStyle/>
          <a:p>
            <a:pPr marL="0" lvl="2" fontAlgn="base">
              <a:lnSpc>
                <a:spcPct val="120000"/>
              </a:lnSpc>
              <a:spcBef>
                <a:spcPct val="0"/>
              </a:spcBef>
              <a:spcAft>
                <a:spcPct val="0"/>
              </a:spcAft>
            </a:pPr>
            <a:r>
              <a:rPr lang="en-US" sz="1600" u="sng" dirty="0" smtClean="0">
                <a:solidFill>
                  <a:srgbClr val="061922"/>
                </a:solidFill>
                <a:latin typeface="Neo Sans Intel Medium" pitchFamily="34" charset="0"/>
                <a:ea typeface="Verdana" pitchFamily="34" charset="0"/>
                <a:cs typeface="Verdana" pitchFamily="34" charset="0"/>
              </a:rPr>
              <a:t>Key Specs</a:t>
            </a: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RGB resolution: 720p</a:t>
            </a: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IR Depth resolution:  QVGA (320x240)</a:t>
            </a: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Frame Rate: 30fps</a:t>
            </a: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Size:  4.27in x 2.03in x 2.11 in</a:t>
            </a: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Weight: 9.56 </a:t>
            </a:r>
            <a:r>
              <a:rPr lang="en-US" sz="1600" dirty="0" err="1" smtClean="0">
                <a:solidFill>
                  <a:srgbClr val="061922"/>
                </a:solidFill>
                <a:latin typeface="Neo Sans Intel Medium" pitchFamily="34" charset="0"/>
                <a:ea typeface="Verdana" pitchFamily="34" charset="0"/>
                <a:cs typeface="Verdana" pitchFamily="34" charset="0"/>
              </a:rPr>
              <a:t>oz</a:t>
            </a:r>
            <a:endParaRPr lang="en-US" sz="1600" dirty="0" smtClean="0">
              <a:solidFill>
                <a:srgbClr val="061922"/>
              </a:solidFill>
              <a:latin typeface="Neo Sans Intel Medium" pitchFamily="34" charset="0"/>
              <a:ea typeface="Verdana" pitchFamily="34" charset="0"/>
              <a:cs typeface="Verdana" pitchFamily="34" charset="0"/>
            </a:endParaRPr>
          </a:p>
          <a:p>
            <a:pPr marL="285750" lvl="2" indent="-285750" fontAlgn="base">
              <a:lnSpc>
                <a:spcPct val="120000"/>
              </a:lnSpc>
              <a:spcBef>
                <a:spcPct val="0"/>
              </a:spcBef>
              <a:spcAft>
                <a:spcPct val="0"/>
              </a:spcAft>
              <a:buFont typeface="Arial" pitchFamily="34" charset="0"/>
              <a:buChar char="•"/>
            </a:pPr>
            <a:r>
              <a:rPr lang="en-US" sz="1600" dirty="0" smtClean="0">
                <a:solidFill>
                  <a:srgbClr val="061922"/>
                </a:solidFill>
                <a:latin typeface="Neo Sans Intel Medium" pitchFamily="34" charset="0"/>
                <a:ea typeface="Verdana" pitchFamily="34" charset="0"/>
                <a:cs typeface="Verdana" pitchFamily="34" charset="0"/>
              </a:rPr>
              <a:t>Power: single USB2.0</a:t>
            </a:r>
            <a:endParaRPr lang="en-US" sz="1600" dirty="0">
              <a:solidFill>
                <a:srgbClr val="061922"/>
              </a:solidFill>
              <a:latin typeface="Neo Sans Intel Medium" pitchFamily="34" charset="0"/>
              <a:ea typeface="Verdana" pitchFamily="34" charset="0"/>
              <a:cs typeface="Verdana" pitchFamily="34" charset="0"/>
            </a:endParaRPr>
          </a:p>
        </p:txBody>
      </p:sp>
      <p:sp>
        <p:nvSpPr>
          <p:cNvPr id="22" name="TextBox 21"/>
          <p:cNvSpPr txBox="1"/>
          <p:nvPr/>
        </p:nvSpPr>
        <p:spPr>
          <a:xfrm>
            <a:off x="333993" y="6702919"/>
            <a:ext cx="4842992" cy="215444"/>
          </a:xfrm>
          <a:prstGeom prst="rect">
            <a:avLst/>
          </a:prstGeom>
          <a:noFill/>
        </p:spPr>
        <p:txBody>
          <a:bodyPr wrap="none" rtlCol="0">
            <a:spAutoFit/>
          </a:bodyPr>
          <a:lstStyle/>
          <a:p>
            <a:r>
              <a:rPr lang="en-US" sz="800" dirty="0" smtClean="0">
                <a:solidFill>
                  <a:srgbClr val="FFFFFF"/>
                </a:solidFill>
              </a:rPr>
              <a:t>*Other brands and trademarks may be claimed as the property of their respective owners</a:t>
            </a:r>
            <a:endParaRPr lang="en-US" sz="800" dirty="0">
              <a:solidFill>
                <a:srgbClr val="FFFFFF"/>
              </a:solidFill>
            </a:endParaRPr>
          </a:p>
        </p:txBody>
      </p:sp>
    </p:spTree>
    <p:extLst>
      <p:ext uri="{BB962C8B-B14F-4D97-AF65-F5344CB8AC3E}">
        <p14:creationId xmlns:p14="http://schemas.microsoft.com/office/powerpoint/2010/main" val="14388444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5400" y="5759354"/>
            <a:ext cx="9132108" cy="51861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a:lnSpc>
                <a:spcPts val="2600"/>
              </a:lnSpc>
              <a:spcBef>
                <a:spcPct val="0"/>
              </a:spcBef>
              <a:defRPr/>
            </a:pPr>
            <a:r>
              <a:rPr lang="en-US" sz="2800" kern="0" dirty="0" smtClean="0">
                <a:solidFill>
                  <a:srgbClr val="0071C5"/>
                </a:solidFill>
                <a:latin typeface="Neo Sans Intel Light" pitchFamily="34" charset="0"/>
              </a:rPr>
              <a:t>Download Available for Free at intel.com/software/perceptual</a:t>
            </a:r>
            <a:endParaRPr lang="en-US" sz="2800" kern="0" dirty="0">
              <a:solidFill>
                <a:srgbClr val="0071C5"/>
              </a:solidFill>
              <a:latin typeface="Neo Sans Intel Light" pitchFamily="34" charset="0"/>
            </a:endParaRPr>
          </a:p>
        </p:txBody>
      </p:sp>
      <p:sp>
        <p:nvSpPr>
          <p:cNvPr id="6" name="Rectangle 5"/>
          <p:cNvSpPr/>
          <p:nvPr/>
        </p:nvSpPr>
        <p:spPr>
          <a:xfrm>
            <a:off x="0" y="0"/>
            <a:ext cx="9132108" cy="1501254"/>
          </a:xfrm>
          <a:prstGeom prst="rect">
            <a:avLst/>
          </a:prstGeom>
          <a:solidFill>
            <a:srgbClr val="0070C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hangingPunct="0">
              <a:spcBef>
                <a:spcPct val="0"/>
              </a:spcBef>
            </a:pPr>
            <a:endParaRPr lang="en-US" smtClean="0">
              <a:solidFill>
                <a:srgbClr val="061922"/>
              </a:solidFill>
            </a:endParaRPr>
          </a:p>
        </p:txBody>
      </p:sp>
      <p:sp>
        <p:nvSpPr>
          <p:cNvPr id="7" name="Title 3"/>
          <p:cNvSpPr>
            <a:spLocks noGrp="1"/>
          </p:cNvSpPr>
          <p:nvPr>
            <p:ph type="title"/>
          </p:nvPr>
        </p:nvSpPr>
        <p:spPr>
          <a:xfrm>
            <a:off x="-4194" y="545910"/>
            <a:ext cx="9120216" cy="955344"/>
          </a:xfrm>
        </p:spPr>
        <p:txBody>
          <a:bodyPr anchor="ctr" anchorCtr="0"/>
          <a:lstStyle/>
          <a:p>
            <a:pPr marL="171450">
              <a:lnSpc>
                <a:spcPct val="100000"/>
              </a:lnSpc>
            </a:pPr>
            <a:r>
              <a:rPr lang="en-US" altLang="ja-JP" sz="2800" kern="0" dirty="0" smtClean="0">
                <a:solidFill>
                  <a:schemeClr val="bg1"/>
                </a:solidFill>
                <a:latin typeface="Neo Sans Intel Light" pitchFamily="34" charset="0"/>
              </a:rPr>
              <a:t>Perceptual Computing Interactivity for Intel</a:t>
            </a:r>
            <a:r>
              <a:rPr lang="en-US" altLang="ja-JP" sz="2800" kern="0" baseline="30000" dirty="0" smtClean="0">
                <a:solidFill>
                  <a:schemeClr val="bg1"/>
                </a:solidFill>
                <a:latin typeface="Neo Sans Intel Light" pitchFamily="34" charset="0"/>
              </a:rPr>
              <a:t>®</a:t>
            </a:r>
            <a:r>
              <a:rPr lang="en-US" altLang="ja-JP" sz="2800" kern="0" dirty="0" smtClean="0">
                <a:solidFill>
                  <a:schemeClr val="bg1"/>
                </a:solidFill>
                <a:latin typeface="Neo Sans Intel Light" pitchFamily="34" charset="0"/>
              </a:rPr>
              <a:t> Core™ Processor-based Applications</a:t>
            </a:r>
            <a:r>
              <a:rPr lang="en-US" altLang="ja-JP" sz="2000" kern="0" baseline="40000" dirty="0" smtClean="0">
                <a:solidFill>
                  <a:schemeClr val="bg1"/>
                </a:solidFill>
                <a:latin typeface="Neo Sans Intel Light" pitchFamily="34" charset="0"/>
              </a:rPr>
              <a:t>1</a:t>
            </a:r>
            <a:endParaRPr lang="en-US" altLang="ja-JP" sz="2000" kern="0" baseline="40000" dirty="0">
              <a:solidFill>
                <a:schemeClr val="bg1"/>
              </a:solidFill>
              <a:latin typeface="Neo Sans Intel Light"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1254"/>
            <a:ext cx="9162908" cy="361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8908" y="5174579"/>
            <a:ext cx="9144000" cy="584775"/>
          </a:xfrm>
          <a:prstGeom prst="rect">
            <a:avLst/>
          </a:prstGeom>
          <a:noFill/>
        </p:spPr>
        <p:txBody>
          <a:bodyPr wrap="square" rtlCol="0">
            <a:spAutoFit/>
          </a:bodyPr>
          <a:lstStyle/>
          <a:p>
            <a:pPr marL="228600" indent="-114300" algn="ctr" eaLnBrk="0" hangingPunct="0">
              <a:spcBef>
                <a:spcPct val="0"/>
              </a:spcBef>
            </a:pPr>
            <a:r>
              <a:rPr lang="en-US" sz="3200" kern="0" dirty="0">
                <a:solidFill>
                  <a:srgbClr val="0071C5"/>
                </a:solidFill>
              </a:rPr>
              <a:t>Create a New World of </a:t>
            </a:r>
            <a:r>
              <a:rPr lang="en-US" sz="3200" kern="0" dirty="0" smtClean="0">
                <a:solidFill>
                  <a:srgbClr val="0071C5"/>
                </a:solidFill>
              </a:rPr>
              <a:t>Interactivity</a:t>
            </a:r>
            <a:endParaRPr lang="en-US" sz="3200" kern="0" dirty="0">
              <a:solidFill>
                <a:srgbClr val="0071C5"/>
              </a:solidFill>
            </a:endParaRPr>
          </a:p>
        </p:txBody>
      </p:sp>
      <p:sp>
        <p:nvSpPr>
          <p:cNvPr id="10" name="Title 3"/>
          <p:cNvSpPr txBox="1">
            <a:spLocks/>
          </p:cNvSpPr>
          <p:nvPr/>
        </p:nvSpPr>
        <p:spPr>
          <a:xfrm>
            <a:off x="0" y="-18198"/>
            <a:ext cx="9120216" cy="768825"/>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lang="en-US" altLang="ja-JP" sz="3000" b="1" i="0" kern="1200" dirty="0" smtClean="0">
                <a:solidFill>
                  <a:schemeClr val="accent1"/>
                </a:solidFill>
                <a:latin typeface="+mj-lt"/>
                <a:ea typeface="+mj-ea"/>
                <a:cs typeface="+mj-cs"/>
              </a:defRPr>
            </a:lvl1pPr>
          </a:lstStyle>
          <a:p>
            <a:pPr marL="171450">
              <a:lnSpc>
                <a:spcPct val="100000"/>
              </a:lnSpc>
            </a:pPr>
            <a:r>
              <a:rPr sz="3400" dirty="0">
                <a:solidFill>
                  <a:srgbClr val="FFFFFF"/>
                </a:solidFill>
              </a:rPr>
              <a:t>Intel</a:t>
            </a:r>
            <a:r>
              <a:rPr sz="3400" baseline="40000" dirty="0">
                <a:solidFill>
                  <a:srgbClr val="FFFFFF"/>
                </a:solidFill>
              </a:rPr>
              <a:t>®</a:t>
            </a:r>
            <a:r>
              <a:rPr sz="3400" dirty="0">
                <a:solidFill>
                  <a:srgbClr val="FFFFFF"/>
                </a:solidFill>
              </a:rPr>
              <a:t> Perceptual Computing </a:t>
            </a:r>
            <a:r>
              <a:rPr sz="3400" dirty="0" smtClean="0">
                <a:solidFill>
                  <a:srgbClr val="FFFFFF"/>
                </a:solidFill>
              </a:rPr>
              <a:t>SDK 2013</a:t>
            </a:r>
            <a:endParaRPr sz="3400" kern="0" dirty="0">
              <a:solidFill>
                <a:srgbClr val="FFFFFF"/>
              </a:solidFill>
            </a:endParaRPr>
          </a:p>
        </p:txBody>
      </p:sp>
      <p:sp>
        <p:nvSpPr>
          <p:cNvPr id="2" name="TextBox 1"/>
          <p:cNvSpPr txBox="1"/>
          <p:nvPr/>
        </p:nvSpPr>
        <p:spPr>
          <a:xfrm>
            <a:off x="15400" y="6526831"/>
            <a:ext cx="6226897" cy="276999"/>
          </a:xfrm>
          <a:prstGeom prst="rect">
            <a:avLst/>
          </a:prstGeom>
          <a:noFill/>
        </p:spPr>
        <p:txBody>
          <a:bodyPr wrap="none" rtlCol="0">
            <a:spAutoFit/>
          </a:bodyPr>
          <a:lstStyle/>
          <a:p>
            <a:r>
              <a:rPr lang="en-US" sz="1200" baseline="30000" dirty="0" smtClean="0">
                <a:solidFill>
                  <a:srgbClr val="FFFFFF"/>
                </a:solidFill>
              </a:rPr>
              <a:t>1</a:t>
            </a:r>
            <a:r>
              <a:rPr lang="en-US" sz="1200" dirty="0" smtClean="0">
                <a:solidFill>
                  <a:srgbClr val="FFFFFF"/>
                </a:solidFill>
              </a:rPr>
              <a:t>Intel Perceptual Computing is supported on 2</a:t>
            </a:r>
            <a:r>
              <a:rPr lang="en-US" sz="1200" baseline="30000" dirty="0" smtClean="0">
                <a:solidFill>
                  <a:srgbClr val="FFFFFF"/>
                </a:solidFill>
              </a:rPr>
              <a:t>nd</a:t>
            </a:r>
            <a:r>
              <a:rPr lang="en-US" sz="1200" dirty="0" smtClean="0">
                <a:solidFill>
                  <a:srgbClr val="FFFFFF"/>
                </a:solidFill>
              </a:rPr>
              <a:t>, 3</a:t>
            </a:r>
            <a:r>
              <a:rPr lang="en-US" sz="1200" baseline="30000" dirty="0" smtClean="0">
                <a:solidFill>
                  <a:srgbClr val="FFFFFF"/>
                </a:solidFill>
              </a:rPr>
              <a:t>rd</a:t>
            </a:r>
            <a:r>
              <a:rPr lang="en-US" sz="1200" dirty="0" smtClean="0">
                <a:solidFill>
                  <a:srgbClr val="FFFFFF"/>
                </a:solidFill>
              </a:rPr>
              <a:t> and 4</a:t>
            </a:r>
            <a:r>
              <a:rPr lang="en-US" sz="1200" baseline="30000" dirty="0" smtClean="0">
                <a:solidFill>
                  <a:srgbClr val="FFFFFF"/>
                </a:solidFill>
              </a:rPr>
              <a:t>th</a:t>
            </a:r>
            <a:r>
              <a:rPr lang="en-US" sz="1200" dirty="0" smtClean="0">
                <a:solidFill>
                  <a:srgbClr val="FFFFFF"/>
                </a:solidFill>
              </a:rPr>
              <a:t> generation Intel Core Processors</a:t>
            </a:r>
            <a:endParaRPr lang="en-US" sz="1200" dirty="0">
              <a:solidFill>
                <a:srgbClr val="FFFFFF"/>
              </a:solidFill>
            </a:endParaRPr>
          </a:p>
        </p:txBody>
      </p:sp>
    </p:spTree>
    <p:extLst>
      <p:ext uri="{BB962C8B-B14F-4D97-AF65-F5344CB8AC3E}">
        <p14:creationId xmlns:p14="http://schemas.microsoft.com/office/powerpoint/2010/main" val="2458594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https://encrypted-tbn0.gstatic.com/images?q=tbn:ANd9GcRXydGZdAh7u46oKD_lbQSR0l6G3w1jDt0FwdVzpFovhqyz3lC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358" y="4999470"/>
            <a:ext cx="1319316" cy="8451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916" y="859108"/>
            <a:ext cx="1197683" cy="109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68680" y="802409"/>
            <a:ext cx="7228408" cy="5253180"/>
            <a:chOff x="907473" y="1551709"/>
            <a:chExt cx="12746182" cy="6464043"/>
          </a:xfrm>
        </p:grpSpPr>
        <p:sp>
          <p:nvSpPr>
            <p:cNvPr id="17" name="Rounded Rectangle 16"/>
            <p:cNvSpPr/>
            <p:nvPr/>
          </p:nvSpPr>
          <p:spPr bwMode="auto">
            <a:xfrm>
              <a:off x="907473" y="1551709"/>
              <a:ext cx="12746182" cy="1537855"/>
            </a:xfrm>
            <a:prstGeom prst="round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p>
          </p:txBody>
        </p:sp>
        <p:sp>
          <p:nvSpPr>
            <p:cNvPr id="18" name="Rounded Rectangle 17"/>
            <p:cNvSpPr/>
            <p:nvPr/>
          </p:nvSpPr>
          <p:spPr bwMode="auto">
            <a:xfrm>
              <a:off x="907473" y="3193772"/>
              <a:ext cx="12746182" cy="1537855"/>
            </a:xfrm>
            <a:prstGeom prst="round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p>
          </p:txBody>
        </p:sp>
        <p:sp>
          <p:nvSpPr>
            <p:cNvPr id="19" name="Rounded Rectangle 18"/>
            <p:cNvSpPr/>
            <p:nvPr/>
          </p:nvSpPr>
          <p:spPr bwMode="auto">
            <a:xfrm>
              <a:off x="907473" y="4835835"/>
              <a:ext cx="12746182" cy="1537855"/>
            </a:xfrm>
            <a:prstGeom prst="round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p>
          </p:txBody>
        </p:sp>
        <p:sp>
          <p:nvSpPr>
            <p:cNvPr id="20" name="Rounded Rectangle 19"/>
            <p:cNvSpPr/>
            <p:nvPr/>
          </p:nvSpPr>
          <p:spPr bwMode="auto">
            <a:xfrm>
              <a:off x="907473" y="6477897"/>
              <a:ext cx="12746182" cy="1537855"/>
            </a:xfrm>
            <a:prstGeom prst="roundRect">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US" dirty="0"/>
            </a:p>
          </p:txBody>
        </p:sp>
      </p:grpSp>
      <p:sp>
        <p:nvSpPr>
          <p:cNvPr id="21" name="Content Placeholder 2"/>
          <p:cNvSpPr>
            <a:spLocks noGrp="1"/>
          </p:cNvSpPr>
          <p:nvPr/>
        </p:nvSpPr>
        <p:spPr bwMode="auto">
          <a:xfrm>
            <a:off x="1283662" y="4833105"/>
            <a:ext cx="6113426" cy="1218304"/>
          </a:xfrm>
          <a:prstGeom prst="rect">
            <a:avLst/>
          </a:prstGeom>
          <a:noFill/>
          <a:ln w="9525">
            <a:noFill/>
            <a:miter lim="800000"/>
            <a:headEnd/>
            <a:tailEnd/>
          </a:ln>
          <a:effectLst/>
        </p:spPr>
        <p:txBody>
          <a:bodyPr vert="horz" wrap="square" lIns="91426" tIns="45714" rIns="91426" bIns="45714" numCol="1" anchor="t" anchorCtr="1" compatLnSpc="1">
            <a:prstTxWarp prst="textNoShape">
              <a:avLst/>
            </a:prstTxWarp>
          </a:bodyPr>
          <a:lstStyle>
            <a:lvl1pPr marL="225392" indent="-225392" algn="l" rtl="0" eaLnBrk="1" fontAlgn="base" hangingPunct="1">
              <a:lnSpc>
                <a:spcPct val="95000"/>
              </a:lnSpc>
              <a:spcBef>
                <a:spcPct val="30000"/>
              </a:spcBef>
              <a:spcAft>
                <a:spcPct val="0"/>
              </a:spcAft>
              <a:buClr>
                <a:schemeClr val="tx1"/>
              </a:buClr>
              <a:buFont typeface="Arial" pitchFamily="34" charset="0"/>
              <a:buChar char="•"/>
              <a:defRPr sz="2500">
                <a:solidFill>
                  <a:schemeClr val="tx1"/>
                </a:solidFill>
                <a:effectLst>
                  <a:outerShdw blurRad="38100" dist="38100" dir="2700000" algn="tl">
                    <a:srgbClr val="000000">
                      <a:alpha val="43137"/>
                    </a:srgbClr>
                  </a:outerShdw>
                </a:effectLst>
                <a:latin typeface="+mn-lt"/>
                <a:ea typeface="+mn-ea"/>
                <a:cs typeface="+mn-cs"/>
              </a:defRPr>
            </a:lvl1pPr>
            <a:lvl2pPr marL="569829" indent="-225392" algn="l" rtl="0" eaLnBrk="1" fontAlgn="base" hangingPunct="1">
              <a:lnSpc>
                <a:spcPct val="95000"/>
              </a:lnSpc>
              <a:spcBef>
                <a:spcPct val="30000"/>
              </a:spcBef>
              <a:spcAft>
                <a:spcPct val="0"/>
              </a:spcAft>
              <a:buClr>
                <a:schemeClr val="tx1"/>
              </a:buClr>
              <a:buChar char="–"/>
              <a:defRPr sz="2200">
                <a:solidFill>
                  <a:schemeClr val="tx1"/>
                </a:solidFill>
                <a:effectLst>
                  <a:outerShdw blurRad="38100" dist="38100" dir="2700000" algn="tl">
                    <a:srgbClr val="000000">
                      <a:alpha val="43137"/>
                    </a:srgbClr>
                  </a:outerShdw>
                </a:effectLst>
                <a:latin typeface="+mn-lt"/>
                <a:cs typeface="+mn-cs"/>
              </a:defRPr>
            </a:lvl2pPr>
            <a:lvl3pPr marL="914263" indent="-225392" algn="l" rtl="0" eaLnBrk="1" fontAlgn="base" hangingPunct="1">
              <a:lnSpc>
                <a:spcPct val="95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cs typeface="+mn-cs"/>
              </a:defRPr>
            </a:lvl3pPr>
            <a:lvl4pPr marL="1382506" indent="-239677"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6941"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073"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204"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335"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5466"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buClr>
                <a:sysClr val="window" lastClr="FFFFFF"/>
              </a:buClr>
              <a:buFont typeface="Arial" pitchFamily="34" charset="0"/>
              <a:buNone/>
              <a:defRPr/>
            </a:pPr>
            <a:r>
              <a:rPr lang="en-US" sz="2400" kern="0" dirty="0" smtClean="0">
                <a:solidFill>
                  <a:sysClr val="window" lastClr="FFFFFF"/>
                </a:solidFill>
                <a:effectLst/>
              </a:rPr>
              <a:t>Speech </a:t>
            </a:r>
            <a:r>
              <a:rPr lang="en-US" sz="2400" kern="0" dirty="0">
                <a:solidFill>
                  <a:sysClr val="window" lastClr="FFFFFF"/>
                </a:solidFill>
                <a:effectLst/>
              </a:rPr>
              <a:t>Recognition: </a:t>
            </a:r>
            <a:r>
              <a:rPr lang="en-US" sz="2400" kern="0" dirty="0">
                <a:solidFill>
                  <a:sysClr val="window" lastClr="FFFFFF"/>
                </a:solidFill>
              </a:rPr>
              <a:t> </a:t>
            </a:r>
          </a:p>
          <a:p>
            <a:pPr marL="0" indent="-344437">
              <a:buClr>
                <a:sysClr val="window" lastClr="FFFFFF"/>
              </a:buClr>
              <a:buFontTx/>
              <a:buNone/>
              <a:defRPr/>
            </a:pPr>
            <a:r>
              <a:rPr lang="en-US" sz="1900" kern="0" dirty="0">
                <a:solidFill>
                  <a:sysClr val="window" lastClr="FFFFFF"/>
                </a:solidFill>
                <a:effectLst/>
              </a:rPr>
              <a:t>Voice command and control, short sentence dictation, and text to speech synthesis</a:t>
            </a:r>
          </a:p>
          <a:p>
            <a:pPr>
              <a:buClr>
                <a:sysClr val="window" lastClr="FFFFFF"/>
              </a:buClr>
              <a:defRPr/>
            </a:pPr>
            <a:endParaRPr lang="en-US" sz="1800" kern="0" dirty="0">
              <a:solidFill>
                <a:sysClr val="window" lastClr="FFFFFF"/>
              </a:solidFill>
              <a:effectLst/>
            </a:endParaRPr>
          </a:p>
        </p:txBody>
      </p:sp>
      <p:sp>
        <p:nvSpPr>
          <p:cNvPr id="22" name="Rounded Rectangle 21"/>
          <p:cNvSpPr/>
          <p:nvPr/>
        </p:nvSpPr>
        <p:spPr bwMode="auto">
          <a:xfrm>
            <a:off x="291017" y="4909669"/>
            <a:ext cx="881113" cy="1052013"/>
          </a:xfrm>
          <a:prstGeom prst="roundRect">
            <a:avLst/>
          </a:prstGeom>
          <a:blipFill dpi="0" rotWithShape="1">
            <a:blip r:embed="rId5"/>
            <a:srcRect/>
            <a:stretch>
              <a:fillRect l="-60000"/>
            </a:stretch>
          </a:blipFill>
          <a:ln w="57150" cap="flat" cmpd="sng" algn="ctr">
            <a:solidFill>
              <a:srgbClr val="00AEEF"/>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63954" tIns="31978" rIns="63954" bIns="31978" numCol="1" rtlCol="0" anchor="t" anchorCtr="1" compatLnSpc="1">
            <a:prstTxWarp prst="textNoShape">
              <a:avLst/>
            </a:prstTxWarp>
            <a:no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ctr" defTabSz="640016" fontAlgn="base">
              <a:lnSpc>
                <a:spcPct val="95000"/>
              </a:lnSpc>
              <a:spcBef>
                <a:spcPct val="30000"/>
              </a:spcBef>
              <a:spcAft>
                <a:spcPct val="0"/>
              </a:spcAft>
              <a:buClr>
                <a:prstClr val="white"/>
              </a:buClr>
              <a:defRPr/>
            </a:pPr>
            <a:endParaRPr lang="en-US" sz="1400">
              <a:solidFill>
                <a:srgbClr val="FFFFFF"/>
              </a:solidFill>
              <a:effectLst>
                <a:outerShdw blurRad="38100" dist="38100" dir="2700000" algn="tl">
                  <a:srgbClr val="000000">
                    <a:alpha val="43137"/>
                  </a:srgbClr>
                </a:outerShdw>
              </a:effectLst>
              <a:latin typeface="Arial Narrow" pitchFamily="34" charset="0"/>
            </a:endParaRPr>
          </a:p>
        </p:txBody>
      </p:sp>
      <p:sp>
        <p:nvSpPr>
          <p:cNvPr id="23" name="Rounded Rectangle 22"/>
          <p:cNvSpPr/>
          <p:nvPr/>
        </p:nvSpPr>
        <p:spPr bwMode="auto">
          <a:xfrm>
            <a:off x="291017" y="2217586"/>
            <a:ext cx="881113" cy="1047323"/>
          </a:xfrm>
          <a:prstGeom prst="roundRect">
            <a:avLst/>
          </a:prstGeom>
          <a:blipFill dpi="0" rotWithShape="1">
            <a:blip r:embed="rId6"/>
            <a:srcRect/>
            <a:stretch>
              <a:fillRect/>
            </a:stretch>
          </a:blipFill>
          <a:ln w="57150" cap="flat" cmpd="sng" algn="ctr">
            <a:solidFill>
              <a:srgbClr val="00AEEF"/>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63954" tIns="31978" rIns="63954" bIns="31978" numCol="1" rtlCol="0" anchor="t" anchorCtr="1" compatLnSpc="1">
            <a:prstTxWarp prst="textNoShape">
              <a:avLst/>
            </a:prstTxWarp>
            <a:no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ctr" defTabSz="640016" fontAlgn="base">
              <a:lnSpc>
                <a:spcPct val="95000"/>
              </a:lnSpc>
              <a:spcBef>
                <a:spcPct val="30000"/>
              </a:spcBef>
              <a:spcAft>
                <a:spcPct val="0"/>
              </a:spcAft>
              <a:buClr>
                <a:prstClr val="white"/>
              </a:buClr>
              <a:defRPr/>
            </a:pPr>
            <a:endParaRPr lang="en-US" sz="1400">
              <a:solidFill>
                <a:srgbClr val="FFFFFF"/>
              </a:solidFill>
              <a:effectLst>
                <a:outerShdw blurRad="38100" dist="38100" dir="2700000" algn="tl">
                  <a:srgbClr val="000000">
                    <a:alpha val="43137"/>
                  </a:srgbClr>
                </a:outerShdw>
              </a:effectLst>
              <a:latin typeface="Arial Narrow" pitchFamily="34" charset="0"/>
            </a:endParaRPr>
          </a:p>
        </p:txBody>
      </p:sp>
      <p:pic>
        <p:nvPicPr>
          <p:cNvPr id="24"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17" y="911525"/>
            <a:ext cx="881113" cy="1038238"/>
          </a:xfrm>
          <a:prstGeom prst="roundRect">
            <a:avLst/>
          </a:prstGeom>
          <a:blipFill dpi="0" rotWithShape="1">
            <a:blip r:embed="rId8"/>
            <a:srcRect/>
            <a:stretch>
              <a:fillRect l="-50000"/>
            </a:stretch>
          </a:blipFill>
          <a:ln w="57150" cap="flat" cmpd="sng" algn="ctr">
            <a:solidFill>
              <a:srgbClr val="00AEEF"/>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5" name="Rounded Rectangle 24"/>
          <p:cNvSpPr/>
          <p:nvPr/>
        </p:nvSpPr>
        <p:spPr bwMode="auto">
          <a:xfrm>
            <a:off x="284777" y="3579723"/>
            <a:ext cx="893593" cy="1078540"/>
          </a:xfrm>
          <a:prstGeom prst="roundRect">
            <a:avLst/>
          </a:prstGeom>
          <a:blipFill dpi="0" rotWithShape="1">
            <a:blip r:embed="rId9"/>
            <a:srcRect/>
            <a:stretch>
              <a:fillRect/>
            </a:stretch>
          </a:blipFill>
          <a:ln w="57150" cap="flat" cmpd="sng" algn="ctr">
            <a:solidFill>
              <a:srgbClr val="00AEEF"/>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44768" tIns="22385" rIns="44768" bIns="22385" numCol="1" rtlCol="0" anchor="t" anchorCtr="1" compatLnSpc="1">
            <a:prstTxWarp prst="textNoShape">
              <a:avLst/>
            </a:prstTxWarp>
            <a:no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ctr" defTabSz="448012" fontAlgn="base">
              <a:lnSpc>
                <a:spcPct val="95000"/>
              </a:lnSpc>
              <a:spcBef>
                <a:spcPct val="30000"/>
              </a:spcBef>
              <a:spcAft>
                <a:spcPct val="0"/>
              </a:spcAft>
              <a:buClr>
                <a:prstClr val="white"/>
              </a:buClr>
              <a:defRPr/>
            </a:pPr>
            <a:endParaRPr lang="en-US" sz="1000">
              <a:solidFill>
                <a:srgbClr val="FFFFFF"/>
              </a:solidFill>
              <a:effectLst>
                <a:outerShdw blurRad="38100" dist="38100" dir="2700000" algn="tl">
                  <a:srgbClr val="000000">
                    <a:alpha val="43137"/>
                  </a:srgbClr>
                </a:outerShdw>
              </a:effectLst>
              <a:latin typeface="Arial Narrow" pitchFamily="34" charset="0"/>
            </a:endParaRPr>
          </a:p>
        </p:txBody>
      </p:sp>
      <p:sp>
        <p:nvSpPr>
          <p:cNvPr id="26" name="Title 3"/>
          <p:cNvSpPr>
            <a:spLocks noGrp="1"/>
          </p:cNvSpPr>
          <p:nvPr>
            <p:ph type="title"/>
          </p:nvPr>
        </p:nvSpPr>
        <p:spPr>
          <a:xfrm>
            <a:off x="195324" y="64834"/>
            <a:ext cx="8989622" cy="669335"/>
          </a:xfrm>
        </p:spPr>
        <p:txBody>
          <a:bodyPr anchor="ctr" anchorCtr="0"/>
          <a:lstStyle/>
          <a:p>
            <a:pPr>
              <a:lnSpc>
                <a:spcPct val="100000"/>
              </a:lnSpc>
            </a:pPr>
            <a:r>
              <a:rPr lang="en-US" altLang="ja-JP" sz="3200" dirty="0" smtClean="0">
                <a:latin typeface="Neo Sans Intel Medium" pitchFamily="34" charset="0"/>
              </a:rPr>
              <a:t>SDK Usage Modes Today</a:t>
            </a:r>
            <a:r>
              <a:rPr lang="en-US" altLang="ja-JP" baseline="56000" dirty="0" smtClean="0">
                <a:latin typeface="Neo Sans Intel Medium" pitchFamily="34" charset="0"/>
              </a:rPr>
              <a:t>1</a:t>
            </a:r>
            <a:endParaRPr lang="en-US" altLang="ja-JP" sz="2000" baseline="56000" dirty="0">
              <a:latin typeface="Neo Sans Intel Light" pitchFamily="34" charset="0"/>
            </a:endParaRPr>
          </a:p>
        </p:txBody>
      </p:sp>
      <p:sp>
        <p:nvSpPr>
          <p:cNvPr id="27" name="TextBox 26"/>
          <p:cNvSpPr txBox="1"/>
          <p:nvPr/>
        </p:nvSpPr>
        <p:spPr>
          <a:xfrm>
            <a:off x="265214" y="6560650"/>
            <a:ext cx="3034805" cy="261610"/>
          </a:xfrm>
          <a:prstGeom prst="rect">
            <a:avLst/>
          </a:prstGeom>
          <a:noFill/>
        </p:spPr>
        <p:txBody>
          <a:bodyPr wrap="none" rtlCol="0">
            <a:spAutoFit/>
          </a:bodyPr>
          <a:lstStyle/>
          <a:p>
            <a:r>
              <a:rPr lang="en-US" sz="1100" b="1" baseline="30000" dirty="0" smtClean="0">
                <a:solidFill>
                  <a:srgbClr val="FFFFFF"/>
                </a:solidFill>
              </a:rPr>
              <a:t>1</a:t>
            </a:r>
            <a:r>
              <a:rPr lang="en-US" sz="1100" dirty="0" smtClean="0">
                <a:solidFill>
                  <a:srgbClr val="FFFFFF"/>
                </a:solidFill>
              </a:rPr>
              <a:t> New usage modes may be added in the future</a:t>
            </a:r>
            <a:endParaRPr lang="en-US" sz="1100" dirty="0">
              <a:solidFill>
                <a:srgbClr val="FFFFFF"/>
              </a:solidFill>
            </a:endParaRPr>
          </a:p>
        </p:txBody>
      </p:sp>
      <p:pic>
        <p:nvPicPr>
          <p:cNvPr id="30" name="Picture 2" descr="https://encrypted-tbn0.gstatic.com/images?q=tbn:ANd9GcTk43H-YD7KC_0XcZ2asfmySOCI6MzUTHrXITr-uhhyL00pSlTz1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8279" y="2434676"/>
            <a:ext cx="992051" cy="6541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Augmented Reality Software and Solutions by Total Immer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8279" y="3657660"/>
            <a:ext cx="1184395" cy="877145"/>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p:cNvSpPr>
            <a:spLocks noGrp="1"/>
          </p:cNvSpPr>
          <p:nvPr/>
        </p:nvSpPr>
        <p:spPr bwMode="auto">
          <a:xfrm>
            <a:off x="1283662" y="805409"/>
            <a:ext cx="6113426" cy="1246780"/>
          </a:xfrm>
          <a:prstGeom prst="rect">
            <a:avLst/>
          </a:prstGeom>
          <a:noFill/>
          <a:ln w="9525">
            <a:noFill/>
            <a:miter lim="800000"/>
            <a:headEnd/>
            <a:tailEnd/>
          </a:ln>
          <a:effectLst/>
        </p:spPr>
        <p:txBody>
          <a:bodyPr vert="horz" wrap="square" lIns="91426" tIns="45714" rIns="91426" bIns="45714" numCol="1" anchor="t" anchorCtr="1" compatLnSpc="1">
            <a:prstTxWarp prst="textNoShape">
              <a:avLst/>
            </a:prstTxWarp>
          </a:bodyPr>
          <a:lstStyle>
            <a:lvl1pPr marL="225392" indent="-225392" algn="l" rtl="0" eaLnBrk="1" fontAlgn="base" hangingPunct="1">
              <a:lnSpc>
                <a:spcPct val="95000"/>
              </a:lnSpc>
              <a:spcBef>
                <a:spcPct val="30000"/>
              </a:spcBef>
              <a:spcAft>
                <a:spcPct val="0"/>
              </a:spcAft>
              <a:buClr>
                <a:schemeClr val="tx1"/>
              </a:buClr>
              <a:buFont typeface="Arial" pitchFamily="34" charset="0"/>
              <a:buChar char="•"/>
              <a:defRPr sz="2500">
                <a:solidFill>
                  <a:schemeClr val="tx1"/>
                </a:solidFill>
                <a:effectLst>
                  <a:outerShdw blurRad="38100" dist="38100" dir="2700000" algn="tl">
                    <a:srgbClr val="000000">
                      <a:alpha val="43137"/>
                    </a:srgbClr>
                  </a:outerShdw>
                </a:effectLst>
                <a:latin typeface="+mn-lt"/>
                <a:ea typeface="+mn-ea"/>
                <a:cs typeface="+mn-cs"/>
              </a:defRPr>
            </a:lvl1pPr>
            <a:lvl2pPr marL="569829" indent="-225392" algn="l" rtl="0" eaLnBrk="1" fontAlgn="base" hangingPunct="1">
              <a:lnSpc>
                <a:spcPct val="95000"/>
              </a:lnSpc>
              <a:spcBef>
                <a:spcPct val="30000"/>
              </a:spcBef>
              <a:spcAft>
                <a:spcPct val="0"/>
              </a:spcAft>
              <a:buClr>
                <a:schemeClr val="tx1"/>
              </a:buClr>
              <a:buChar char="–"/>
              <a:defRPr sz="2200">
                <a:solidFill>
                  <a:schemeClr val="tx1"/>
                </a:solidFill>
                <a:effectLst>
                  <a:outerShdw blurRad="38100" dist="38100" dir="2700000" algn="tl">
                    <a:srgbClr val="000000">
                      <a:alpha val="43137"/>
                    </a:srgbClr>
                  </a:outerShdw>
                </a:effectLst>
                <a:latin typeface="+mn-lt"/>
                <a:cs typeface="+mn-cs"/>
              </a:defRPr>
            </a:lvl2pPr>
            <a:lvl3pPr marL="914263" indent="-225392" algn="l" rtl="0" eaLnBrk="1" fontAlgn="base" hangingPunct="1">
              <a:lnSpc>
                <a:spcPct val="95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cs typeface="+mn-cs"/>
              </a:defRPr>
            </a:lvl3pPr>
            <a:lvl4pPr marL="1382506" indent="-239677"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6941"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073"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204"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335"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5466"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buClr>
                <a:sysClr val="window" lastClr="FFFFFF"/>
              </a:buClr>
              <a:buFont typeface="Arial" pitchFamily="34" charset="0"/>
              <a:buNone/>
              <a:defRPr/>
            </a:pPr>
            <a:r>
              <a:rPr lang="en-US" sz="2400" kern="0" dirty="0">
                <a:solidFill>
                  <a:sysClr val="window" lastClr="FFFFFF"/>
                </a:solidFill>
                <a:effectLst/>
              </a:rPr>
              <a:t>Close-range Depth Tracking (6 in. to 3 ft.):  </a:t>
            </a:r>
          </a:p>
          <a:p>
            <a:pPr marL="0" indent="-234900">
              <a:buClr>
                <a:sysClr val="window" lastClr="FFFFFF"/>
              </a:buClr>
              <a:buFontTx/>
              <a:buNone/>
              <a:defRPr/>
            </a:pPr>
            <a:r>
              <a:rPr lang="en-US" sz="1800" kern="0" dirty="0">
                <a:solidFill>
                  <a:sysClr val="window" lastClr="FFFFFF"/>
                </a:solidFill>
                <a:effectLst/>
              </a:rPr>
              <a:t>Recognize the positions of each of the user’s hands, fingers, </a:t>
            </a:r>
            <a:r>
              <a:rPr lang="en-US" sz="1800" kern="0" dirty="0" smtClean="0">
                <a:solidFill>
                  <a:sysClr val="window" lastClr="FFFFFF"/>
                </a:solidFill>
                <a:effectLst/>
              </a:rPr>
              <a:t>static </a:t>
            </a:r>
            <a:r>
              <a:rPr lang="en-US" sz="1800" kern="0" dirty="0">
                <a:solidFill>
                  <a:sysClr val="window" lastClr="FFFFFF"/>
                </a:solidFill>
                <a:effectLst/>
              </a:rPr>
              <a:t>hand poses and moving hand gestures</a:t>
            </a:r>
            <a:r>
              <a:rPr lang="en-US" sz="2000" kern="0" dirty="0" smtClean="0">
                <a:solidFill>
                  <a:sysClr val="window" lastClr="FFFFFF"/>
                </a:solidFill>
                <a:effectLst/>
              </a:rPr>
              <a:t>.</a:t>
            </a:r>
            <a:endParaRPr lang="en-US" sz="2000" kern="0" dirty="0">
              <a:solidFill>
                <a:sysClr val="window" lastClr="FFFFFF"/>
              </a:solidFill>
              <a:effectLst/>
            </a:endParaRPr>
          </a:p>
        </p:txBody>
      </p:sp>
      <p:sp>
        <p:nvSpPr>
          <p:cNvPr id="33" name="Content Placeholder 2"/>
          <p:cNvSpPr>
            <a:spLocks noGrp="1"/>
          </p:cNvSpPr>
          <p:nvPr/>
        </p:nvSpPr>
        <p:spPr bwMode="auto">
          <a:xfrm>
            <a:off x="1283662" y="2136876"/>
            <a:ext cx="6113426" cy="3605212"/>
          </a:xfrm>
          <a:prstGeom prst="rect">
            <a:avLst/>
          </a:prstGeom>
          <a:noFill/>
          <a:ln w="9525">
            <a:noFill/>
            <a:miter lim="800000"/>
            <a:headEnd/>
            <a:tailEnd/>
          </a:ln>
          <a:effectLst/>
        </p:spPr>
        <p:txBody>
          <a:bodyPr vert="horz" wrap="square" lIns="91426" tIns="45714" rIns="91426" bIns="45714" numCol="1" anchor="t" anchorCtr="1" compatLnSpc="1">
            <a:prstTxWarp prst="textNoShape">
              <a:avLst/>
            </a:prstTxWarp>
          </a:bodyPr>
          <a:lstStyle>
            <a:lvl1pPr marL="225392" indent="-225392" algn="l" rtl="0" eaLnBrk="1" fontAlgn="base" hangingPunct="1">
              <a:lnSpc>
                <a:spcPct val="95000"/>
              </a:lnSpc>
              <a:spcBef>
                <a:spcPct val="30000"/>
              </a:spcBef>
              <a:spcAft>
                <a:spcPct val="0"/>
              </a:spcAft>
              <a:buClr>
                <a:schemeClr val="tx1"/>
              </a:buClr>
              <a:buFont typeface="Arial" pitchFamily="34" charset="0"/>
              <a:buChar char="•"/>
              <a:defRPr sz="2500">
                <a:solidFill>
                  <a:schemeClr val="tx1"/>
                </a:solidFill>
                <a:effectLst>
                  <a:outerShdw blurRad="38100" dist="38100" dir="2700000" algn="tl">
                    <a:srgbClr val="000000">
                      <a:alpha val="43137"/>
                    </a:srgbClr>
                  </a:outerShdw>
                </a:effectLst>
                <a:latin typeface="+mn-lt"/>
                <a:ea typeface="+mn-ea"/>
                <a:cs typeface="+mn-cs"/>
              </a:defRPr>
            </a:lvl1pPr>
            <a:lvl2pPr marL="569829" indent="-225392" algn="l" rtl="0" eaLnBrk="1" fontAlgn="base" hangingPunct="1">
              <a:lnSpc>
                <a:spcPct val="95000"/>
              </a:lnSpc>
              <a:spcBef>
                <a:spcPct val="30000"/>
              </a:spcBef>
              <a:spcAft>
                <a:spcPct val="0"/>
              </a:spcAft>
              <a:buClr>
                <a:schemeClr val="tx1"/>
              </a:buClr>
              <a:buChar char="–"/>
              <a:defRPr sz="2200">
                <a:solidFill>
                  <a:schemeClr val="tx1"/>
                </a:solidFill>
                <a:effectLst>
                  <a:outerShdw blurRad="38100" dist="38100" dir="2700000" algn="tl">
                    <a:srgbClr val="000000">
                      <a:alpha val="43137"/>
                    </a:srgbClr>
                  </a:outerShdw>
                </a:effectLst>
                <a:latin typeface="+mn-lt"/>
                <a:cs typeface="+mn-cs"/>
              </a:defRPr>
            </a:lvl2pPr>
            <a:lvl3pPr marL="914263" indent="-225392" algn="l" rtl="0" eaLnBrk="1" fontAlgn="base" hangingPunct="1">
              <a:lnSpc>
                <a:spcPct val="95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cs typeface="+mn-cs"/>
              </a:defRPr>
            </a:lvl3pPr>
            <a:lvl4pPr marL="1382506" indent="-239677"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6941"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073"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204"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335"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5466"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buClr>
                <a:sysClr val="window" lastClr="FFFFFF"/>
              </a:buClr>
              <a:buFont typeface="Arial" pitchFamily="34" charset="0"/>
              <a:buNone/>
              <a:defRPr/>
            </a:pPr>
            <a:r>
              <a:rPr lang="en-US" sz="2400" kern="0" dirty="0" smtClean="0">
                <a:solidFill>
                  <a:sysClr val="window" lastClr="FFFFFF"/>
                </a:solidFill>
                <a:effectLst/>
              </a:rPr>
              <a:t>Facial </a:t>
            </a:r>
            <a:r>
              <a:rPr lang="en-US" sz="2400" kern="0" dirty="0">
                <a:solidFill>
                  <a:sysClr val="window" lastClr="FFFFFF"/>
                </a:solidFill>
                <a:effectLst/>
              </a:rPr>
              <a:t>Analysis: </a:t>
            </a:r>
            <a:r>
              <a:rPr lang="en-US" sz="2400" kern="0" dirty="0">
                <a:solidFill>
                  <a:sysClr val="window" lastClr="FFFFFF"/>
                </a:solidFill>
              </a:rPr>
              <a:t> </a:t>
            </a:r>
          </a:p>
          <a:p>
            <a:pPr marL="0" lvl="1" indent="0">
              <a:buClr>
                <a:sysClr val="window" lastClr="FFFFFF"/>
              </a:buClr>
              <a:buFontTx/>
              <a:buNone/>
              <a:defRPr/>
            </a:pPr>
            <a:r>
              <a:rPr lang="en-US" sz="1600" kern="0" dirty="0">
                <a:solidFill>
                  <a:sysClr val="window" lastClr="FFFFFF"/>
                </a:solidFill>
                <a:effectLst/>
              </a:rPr>
              <a:t>Face detection and recognition (six and seven point landmark and attribution detection, including smiles, blinks, and age groups)</a:t>
            </a:r>
          </a:p>
        </p:txBody>
      </p:sp>
      <p:sp>
        <p:nvSpPr>
          <p:cNvPr id="34" name="Content Placeholder 2"/>
          <p:cNvSpPr>
            <a:spLocks noGrp="1"/>
          </p:cNvSpPr>
          <p:nvPr/>
        </p:nvSpPr>
        <p:spPr bwMode="auto">
          <a:xfrm>
            <a:off x="1283662" y="3600937"/>
            <a:ext cx="6113426" cy="1256666"/>
          </a:xfrm>
          <a:prstGeom prst="rect">
            <a:avLst/>
          </a:prstGeom>
          <a:noFill/>
          <a:ln w="9525">
            <a:noFill/>
            <a:miter lim="800000"/>
            <a:headEnd/>
            <a:tailEnd/>
          </a:ln>
          <a:effectLst/>
        </p:spPr>
        <p:txBody>
          <a:bodyPr vert="horz" wrap="square" lIns="91426" tIns="45714" rIns="91426" bIns="45714" numCol="1" anchor="t" anchorCtr="1" compatLnSpc="1">
            <a:prstTxWarp prst="textNoShape">
              <a:avLst/>
            </a:prstTxWarp>
          </a:bodyPr>
          <a:lstStyle>
            <a:lvl1pPr marL="225392" indent="-225392" algn="l" rtl="0" eaLnBrk="1" fontAlgn="base" hangingPunct="1">
              <a:lnSpc>
                <a:spcPct val="95000"/>
              </a:lnSpc>
              <a:spcBef>
                <a:spcPct val="30000"/>
              </a:spcBef>
              <a:spcAft>
                <a:spcPct val="0"/>
              </a:spcAft>
              <a:buClr>
                <a:schemeClr val="tx1"/>
              </a:buClr>
              <a:buFont typeface="Arial" pitchFamily="34" charset="0"/>
              <a:buChar char="•"/>
              <a:defRPr sz="2500">
                <a:solidFill>
                  <a:schemeClr val="tx1"/>
                </a:solidFill>
                <a:effectLst>
                  <a:outerShdw blurRad="38100" dist="38100" dir="2700000" algn="tl">
                    <a:srgbClr val="000000">
                      <a:alpha val="43137"/>
                    </a:srgbClr>
                  </a:outerShdw>
                </a:effectLst>
                <a:latin typeface="+mn-lt"/>
                <a:ea typeface="+mn-ea"/>
                <a:cs typeface="+mn-cs"/>
              </a:defRPr>
            </a:lvl1pPr>
            <a:lvl2pPr marL="569829" indent="-225392" algn="l" rtl="0" eaLnBrk="1" fontAlgn="base" hangingPunct="1">
              <a:lnSpc>
                <a:spcPct val="95000"/>
              </a:lnSpc>
              <a:spcBef>
                <a:spcPct val="30000"/>
              </a:spcBef>
              <a:spcAft>
                <a:spcPct val="0"/>
              </a:spcAft>
              <a:buClr>
                <a:schemeClr val="tx1"/>
              </a:buClr>
              <a:buChar char="–"/>
              <a:defRPr sz="2200">
                <a:solidFill>
                  <a:schemeClr val="tx1"/>
                </a:solidFill>
                <a:effectLst>
                  <a:outerShdw blurRad="38100" dist="38100" dir="2700000" algn="tl">
                    <a:srgbClr val="000000">
                      <a:alpha val="43137"/>
                    </a:srgbClr>
                  </a:outerShdw>
                </a:effectLst>
                <a:latin typeface="+mn-lt"/>
                <a:cs typeface="+mn-cs"/>
              </a:defRPr>
            </a:lvl2pPr>
            <a:lvl3pPr marL="914263" indent="-225392" algn="l" rtl="0" eaLnBrk="1" fontAlgn="base" hangingPunct="1">
              <a:lnSpc>
                <a:spcPct val="95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cs typeface="+mn-cs"/>
              </a:defRPr>
            </a:lvl3pPr>
            <a:lvl4pPr marL="1382506" indent="-239677"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4pPr>
            <a:lvl5pPr marL="1726941"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5pPr>
            <a:lvl6pPr marL="2184073"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6pPr>
            <a:lvl7pPr marL="2641204"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7pPr>
            <a:lvl8pPr marL="3098335"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8pPr>
            <a:lvl9pPr marL="3555466" indent="-230154"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Arial" charset="0"/>
                <a:cs typeface="+mn-cs"/>
              </a:defRPr>
            </a:lvl9pPr>
          </a:lstStyle>
          <a:p>
            <a:pPr marL="0" indent="0">
              <a:buClr>
                <a:sysClr val="window" lastClr="FFFFFF"/>
              </a:buClr>
              <a:buFont typeface="Arial" pitchFamily="34" charset="0"/>
              <a:buNone/>
              <a:defRPr/>
            </a:pPr>
            <a:r>
              <a:rPr lang="en-US" sz="2400" kern="0" dirty="0" smtClean="0">
                <a:solidFill>
                  <a:sysClr val="window" lastClr="FFFFFF"/>
                </a:solidFill>
                <a:effectLst/>
              </a:rPr>
              <a:t>Augmented </a:t>
            </a:r>
            <a:r>
              <a:rPr lang="en-US" sz="2400" kern="0" dirty="0">
                <a:solidFill>
                  <a:sysClr val="window" lastClr="FFFFFF"/>
                </a:solidFill>
                <a:effectLst/>
              </a:rPr>
              <a:t>Reality: </a:t>
            </a:r>
            <a:r>
              <a:rPr lang="en-US" sz="2400" kern="0" dirty="0">
                <a:solidFill>
                  <a:sysClr val="window" lastClr="FFFFFF"/>
                </a:solidFill>
              </a:rPr>
              <a:t> </a:t>
            </a:r>
          </a:p>
          <a:p>
            <a:pPr marL="53975" lvl="1" indent="-53975">
              <a:buClr>
                <a:sysClr val="window" lastClr="FFFFFF"/>
              </a:buClr>
              <a:buFontTx/>
              <a:buNone/>
              <a:defRPr/>
            </a:pPr>
            <a:r>
              <a:rPr lang="en-US" sz="1600" kern="0" dirty="0">
                <a:solidFill>
                  <a:sysClr val="window" lastClr="FFFFFF"/>
                </a:solidFill>
                <a:effectLst/>
              </a:rPr>
              <a:t>Combine real-time images from the camera and close-range tracking from the depth sensor with 2D or 3D graphical images</a:t>
            </a:r>
            <a:r>
              <a:rPr lang="en-US" sz="1400" kern="0" dirty="0">
                <a:solidFill>
                  <a:sysClr val="window" lastClr="FFFFFF"/>
                </a:solidFill>
              </a:rPr>
              <a:t>.</a:t>
            </a:r>
            <a:r>
              <a:rPr lang="en-US" sz="1600" kern="0" dirty="0">
                <a:solidFill>
                  <a:sysClr val="window" lastClr="FFFFFF"/>
                </a:solidFill>
              </a:rPr>
              <a:t>  </a:t>
            </a:r>
          </a:p>
          <a:p>
            <a:pPr marL="344420" lvl="1" indent="0">
              <a:buClr>
                <a:sysClr val="window" lastClr="FFFFFF"/>
              </a:buClr>
              <a:buFontTx/>
              <a:buNone/>
              <a:defRPr/>
            </a:pPr>
            <a:endParaRPr lang="en-US" sz="1600" kern="0" dirty="0">
              <a:solidFill>
                <a:sysClr val="window" lastClr="FFFFFF"/>
              </a:solidFill>
            </a:endParaRPr>
          </a:p>
          <a:p>
            <a:pPr>
              <a:buClr>
                <a:sysClr val="window" lastClr="FFFFFF"/>
              </a:buClr>
              <a:defRPr/>
            </a:pPr>
            <a:endParaRPr lang="en-US" sz="1800" kern="0" dirty="0">
              <a:solidFill>
                <a:sysClr val="window" lastClr="FFFFFF"/>
              </a:solidFill>
            </a:endParaRPr>
          </a:p>
        </p:txBody>
      </p:sp>
    </p:spTree>
    <p:extLst>
      <p:ext uri="{BB962C8B-B14F-4D97-AF65-F5344CB8AC3E}">
        <p14:creationId xmlns:p14="http://schemas.microsoft.com/office/powerpoint/2010/main" val="14909256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77424" y="696037"/>
            <a:ext cx="5909847" cy="4942763"/>
          </a:xfrm>
          <a:prstGeom prst="rect">
            <a:avLst/>
          </a:prstGeom>
          <a:solidFill>
            <a:schemeClr val="accent1"/>
          </a:solidFill>
          <a:ln w="12700"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000" b="1" smtClean="0">
              <a:solidFill>
                <a:srgbClr val="000000"/>
              </a:solidFill>
            </a:endParaRPr>
          </a:p>
        </p:txBody>
      </p:sp>
      <p:sp>
        <p:nvSpPr>
          <p:cNvPr id="2" name="Title 1"/>
          <p:cNvSpPr>
            <a:spLocks noGrp="1"/>
          </p:cNvSpPr>
          <p:nvPr>
            <p:ph type="title"/>
          </p:nvPr>
        </p:nvSpPr>
        <p:spPr>
          <a:xfrm>
            <a:off x="126306" y="0"/>
            <a:ext cx="8017099" cy="762000"/>
          </a:xfrm>
        </p:spPr>
        <p:txBody>
          <a:bodyPr/>
          <a:lstStyle/>
          <a:p>
            <a:pPr>
              <a:lnSpc>
                <a:spcPct val="100000"/>
              </a:lnSpc>
            </a:pPr>
            <a:r>
              <a:rPr lang="en-US" altLang="ja-JP" sz="3600" dirty="0" smtClean="0">
                <a:latin typeface="Neo Sans Intel Medium" pitchFamily="34" charset="0"/>
              </a:rPr>
              <a:t>Your SDK ‘One-Stop-Shop”</a:t>
            </a:r>
            <a:endParaRPr lang="en-US" altLang="ja-JP" sz="3600" dirty="0">
              <a:latin typeface="Neo Sans Intel Medium"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24" y="711597"/>
            <a:ext cx="5793259" cy="48306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txBox="1">
            <a:spLocks/>
          </p:cNvSpPr>
          <p:nvPr/>
        </p:nvSpPr>
        <p:spPr bwMode="auto">
          <a:xfrm>
            <a:off x="11892" y="5690541"/>
            <a:ext cx="9132108" cy="83112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a:spcBef>
                <a:spcPct val="0"/>
              </a:spcBef>
              <a:defRPr/>
            </a:pPr>
            <a:r>
              <a:rPr lang="en-US" sz="2800" kern="0" dirty="0">
                <a:solidFill>
                  <a:srgbClr val="0069C5"/>
                </a:solidFill>
                <a:latin typeface="Verdana" pitchFamily="34" charset="0"/>
                <a:ea typeface="Verdana" pitchFamily="34" charset="0"/>
                <a:cs typeface="Verdana" pitchFamily="34" charset="0"/>
              </a:rPr>
              <a:t>intel.com/software/perceptual</a:t>
            </a:r>
          </a:p>
          <a:p>
            <a:pPr algn="ctr">
              <a:spcBef>
                <a:spcPct val="0"/>
              </a:spcBef>
              <a:defRPr/>
            </a:pPr>
            <a:r>
              <a:rPr lang="en-US" sz="2800" kern="0" dirty="0">
                <a:solidFill>
                  <a:srgbClr val="0069C5"/>
                </a:solidFill>
                <a:latin typeface="Verdana" pitchFamily="34" charset="0"/>
                <a:ea typeface="Verdana" pitchFamily="34" charset="0"/>
                <a:cs typeface="Verdana" pitchFamily="34" charset="0"/>
              </a:rPr>
              <a:t>@</a:t>
            </a:r>
            <a:r>
              <a:rPr lang="en-US" sz="2800" kern="0" dirty="0" err="1">
                <a:solidFill>
                  <a:srgbClr val="0069C5"/>
                </a:solidFill>
                <a:latin typeface="Verdana" pitchFamily="34" charset="0"/>
                <a:ea typeface="Verdana" pitchFamily="34" charset="0"/>
                <a:cs typeface="Verdana" pitchFamily="34" charset="0"/>
              </a:rPr>
              <a:t>PerceptualSDK</a:t>
            </a:r>
            <a:r>
              <a:rPr lang="en-US" sz="2800" kern="0" dirty="0">
                <a:solidFill>
                  <a:srgbClr val="0069C5"/>
                </a:solidFill>
                <a:latin typeface="Verdana" pitchFamily="34" charset="0"/>
                <a:ea typeface="Verdana" pitchFamily="34" charset="0"/>
                <a:cs typeface="Verdana" pitchFamily="34" charset="0"/>
              </a:rPr>
              <a:t> (Twitter)</a:t>
            </a:r>
          </a:p>
        </p:txBody>
      </p:sp>
      <p:sp>
        <p:nvSpPr>
          <p:cNvPr id="5" name="Rounded Rectangular Callout 4"/>
          <p:cNvSpPr/>
          <p:nvPr/>
        </p:nvSpPr>
        <p:spPr bwMode="auto">
          <a:xfrm>
            <a:off x="6533344" y="939114"/>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CHALLENGE INFO</a:t>
            </a:r>
          </a:p>
        </p:txBody>
      </p:sp>
      <p:sp>
        <p:nvSpPr>
          <p:cNvPr id="6" name="Rounded Rectangular Callout 5"/>
          <p:cNvSpPr/>
          <p:nvPr/>
        </p:nvSpPr>
        <p:spPr bwMode="auto">
          <a:xfrm>
            <a:off x="6533344" y="1610497"/>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DOWNLOAD SDK</a:t>
            </a:r>
          </a:p>
        </p:txBody>
      </p:sp>
      <p:sp>
        <p:nvSpPr>
          <p:cNvPr id="7" name="Rounded Rectangular Callout 6"/>
          <p:cNvSpPr/>
          <p:nvPr/>
        </p:nvSpPr>
        <p:spPr bwMode="auto">
          <a:xfrm>
            <a:off x="6533344" y="2294237"/>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ORDER CAMERA</a:t>
            </a:r>
          </a:p>
        </p:txBody>
      </p:sp>
      <p:sp>
        <p:nvSpPr>
          <p:cNvPr id="8" name="Rounded Rectangular Callout 7"/>
          <p:cNvSpPr/>
          <p:nvPr/>
        </p:nvSpPr>
        <p:spPr bwMode="auto">
          <a:xfrm>
            <a:off x="6533344" y="3323969"/>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DOCUMENTS</a:t>
            </a:r>
          </a:p>
        </p:txBody>
      </p:sp>
      <p:sp>
        <p:nvSpPr>
          <p:cNvPr id="9" name="Rounded Rectangular Callout 8"/>
          <p:cNvSpPr/>
          <p:nvPr/>
        </p:nvSpPr>
        <p:spPr bwMode="auto">
          <a:xfrm>
            <a:off x="6533344" y="4168348"/>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DEMO APPS</a:t>
            </a:r>
          </a:p>
        </p:txBody>
      </p:sp>
      <p:sp>
        <p:nvSpPr>
          <p:cNvPr id="10" name="Rounded Rectangular Callout 9"/>
          <p:cNvSpPr/>
          <p:nvPr/>
        </p:nvSpPr>
        <p:spPr bwMode="auto">
          <a:xfrm>
            <a:off x="6533344" y="4864446"/>
            <a:ext cx="2298356" cy="420130"/>
          </a:xfrm>
          <a:prstGeom prst="wedgeRoundRectCallout">
            <a:avLst>
              <a:gd name="adj1" fmla="val -82479"/>
              <a:gd name="adj2" fmla="val 45104"/>
              <a:gd name="adj3" fmla="val 16667"/>
            </a:avLst>
          </a:prstGeom>
          <a:solidFill>
            <a:schemeClr val="accent1"/>
          </a:solidFill>
          <a:ln w="3175" cap="flat"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FFFFFF"/>
                </a:solidFill>
              </a:rPr>
              <a:t>SUPPORT</a:t>
            </a:r>
          </a:p>
        </p:txBody>
      </p:sp>
    </p:spTree>
    <p:extLst>
      <p:ext uri="{BB962C8B-B14F-4D97-AF65-F5344CB8AC3E}">
        <p14:creationId xmlns:p14="http://schemas.microsoft.com/office/powerpoint/2010/main" val="4181119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22" y="0"/>
            <a:ext cx="9144000" cy="1119116"/>
          </a:xfrm>
        </p:spPr>
        <p:txBody>
          <a:bodyPr anchor="ctr" anchorCtr="0"/>
          <a:lstStyle/>
          <a:p>
            <a:pPr marL="53975" indent="-53975">
              <a:lnSpc>
                <a:spcPct val="100000"/>
              </a:lnSpc>
            </a:pPr>
            <a:r>
              <a:rPr lang="en-US" sz="3300" b="0" dirty="0" smtClean="0">
                <a:latin typeface="Neo Sans Intel Medium" pitchFamily="34" charset="0"/>
              </a:rPr>
              <a:t> </a:t>
            </a:r>
            <a:r>
              <a:rPr lang="en-US" sz="3600" b="0" dirty="0" smtClean="0">
                <a:latin typeface="Neo Sans Intel Medium" pitchFamily="34" charset="0"/>
              </a:rPr>
              <a:t>Intel® Perceptual Computing Challenge</a:t>
            </a:r>
            <a:r>
              <a:rPr lang="en-US" sz="3600" b="0" dirty="0" smtClean="0"/>
              <a:t/>
            </a:r>
            <a:br>
              <a:rPr lang="en-US" sz="3600" b="0" dirty="0" smtClean="0"/>
            </a:br>
            <a:r>
              <a:rPr lang="en-US" sz="2800" dirty="0"/>
              <a:t> The </a:t>
            </a:r>
            <a:r>
              <a:rPr lang="en-US" sz="2800" b="0" dirty="0" smtClean="0"/>
              <a:t>$1Million 2013 Application Development Contest</a:t>
            </a:r>
            <a:r>
              <a:rPr lang="en-US" sz="2800" baseline="30000" dirty="0" smtClean="0">
                <a:latin typeface="Neo Sans Intel Medium" pitchFamily="34" charset="0"/>
              </a:rPr>
              <a:t>*</a:t>
            </a:r>
            <a:endParaRPr lang="en-US" altLang="ja-JP" sz="2800" dirty="0">
              <a:latin typeface="Neo Sans Intel Light" pitchFamily="34" charset="0"/>
            </a:endParaRPr>
          </a:p>
        </p:txBody>
      </p:sp>
      <p:sp>
        <p:nvSpPr>
          <p:cNvPr id="24" name="Title 3"/>
          <p:cNvSpPr txBox="1">
            <a:spLocks/>
          </p:cNvSpPr>
          <p:nvPr/>
        </p:nvSpPr>
        <p:spPr bwMode="auto">
          <a:xfrm>
            <a:off x="-20622" y="5984919"/>
            <a:ext cx="9695564" cy="56435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eaLnBrk="0" fontAlgn="base" hangingPunct="0">
              <a:spcBef>
                <a:spcPct val="0"/>
              </a:spcBef>
              <a:spcAft>
                <a:spcPct val="0"/>
              </a:spcAft>
              <a:buFont typeface="Wingdings" pitchFamily="2" charset="2"/>
              <a:buNone/>
            </a:pPr>
            <a:r>
              <a:rPr lang="en-US" sz="2800" kern="0" dirty="0" smtClean="0">
                <a:solidFill>
                  <a:srgbClr val="FF0000"/>
                </a:solidFill>
                <a:latin typeface="Verdana" pitchFamily="34" charset="0"/>
                <a:ea typeface="Verdana" pitchFamily="34" charset="0"/>
                <a:cs typeface="Verdana" pitchFamily="34" charset="0"/>
              </a:rPr>
              <a:t> </a:t>
            </a:r>
            <a:r>
              <a:rPr lang="en-US" sz="2400" kern="0" dirty="0" smtClean="0">
                <a:solidFill>
                  <a:srgbClr val="FF0000"/>
                </a:solidFill>
                <a:latin typeface="Verdana" pitchFamily="34" charset="0"/>
                <a:ea typeface="Verdana" pitchFamily="34" charset="0"/>
                <a:cs typeface="Verdana" pitchFamily="34" charset="0"/>
              </a:rPr>
              <a:t>Enter Phase 2: http://perceptualchallenge.intel.com</a:t>
            </a:r>
            <a:r>
              <a:rPr lang="en-US" sz="2400" kern="0" dirty="0">
                <a:solidFill>
                  <a:srgbClr val="FF0000"/>
                </a:solidFill>
                <a:latin typeface="Verdana" pitchFamily="34" charset="0"/>
                <a:ea typeface="Verdana" pitchFamily="34" charset="0"/>
                <a:cs typeface="Verdana" pitchFamily="34" charset="0"/>
              </a:rPr>
              <a:t>/</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58537"/>
            <a:ext cx="4291814" cy="482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3505143" y="1158537"/>
            <a:ext cx="6023325" cy="4826382"/>
          </a:xfrm>
          <a:prstGeom prst="roundRect">
            <a:avLst/>
          </a:prstGeom>
          <a:gradFill>
            <a:gsLst>
              <a:gs pos="0">
                <a:srgbClr val="004280"/>
              </a:gs>
              <a:gs pos="100000">
                <a:srgbClr val="00AEEF"/>
              </a:gs>
            </a:gsLst>
            <a:lin ang="0" scaled="0"/>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algn="ctr" fontAlgn="base">
              <a:spcBef>
                <a:spcPct val="30000"/>
              </a:spcBef>
              <a:spcAft>
                <a:spcPct val="0"/>
              </a:spcAft>
              <a:buClr>
                <a:srgbClr val="000000"/>
              </a:buClr>
              <a:buFont typeface="Wingdings" pitchFamily="2" charset="2"/>
              <a:buNone/>
            </a:pPr>
            <a:endParaRPr lang="en-US" sz="2000" b="1" dirty="0">
              <a:solidFill>
                <a:srgbClr val="FFFFFF"/>
              </a:solidFill>
              <a:latin typeface="Verdana" pitchFamily="34" charset="0"/>
            </a:endParaRPr>
          </a:p>
        </p:txBody>
      </p:sp>
      <p:sp>
        <p:nvSpPr>
          <p:cNvPr id="8" name="Rectangle 7"/>
          <p:cNvSpPr/>
          <p:nvPr/>
        </p:nvSpPr>
        <p:spPr bwMode="auto">
          <a:xfrm>
            <a:off x="3575713" y="1349608"/>
            <a:ext cx="6099229" cy="4826382"/>
          </a:xfrm>
          <a:prstGeom prst="rect">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130525" tIns="65265" rIns="130525" bIns="65265" numCol="1" spcCol="0" rtlCol="0" fromWordArt="0" anchor="ctr" anchorCtr="0" forceAA="0" compatLnSpc="1">
            <a:prstTxWarp prst="textNoShape">
              <a:avLst/>
            </a:prstTxWarp>
            <a:noAutofit/>
          </a:bodyPr>
          <a:lstStyle/>
          <a:p>
            <a:pPr marL="342900" indent="-34290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Focus</a:t>
            </a:r>
            <a:r>
              <a:rPr lang="en-US" sz="2000" b="1" dirty="0">
                <a:solidFill>
                  <a:srgbClr val="FFFFFF"/>
                </a:solidFill>
                <a:latin typeface="Verdana" pitchFamily="34" charset="0"/>
              </a:rPr>
              <a:t>:  </a:t>
            </a:r>
            <a:r>
              <a:rPr lang="en-US" sz="2000" dirty="0" smtClean="0">
                <a:solidFill>
                  <a:srgbClr val="FFFFFF"/>
                </a:solidFill>
                <a:latin typeface="Verdana" pitchFamily="34" charset="0"/>
              </a:rPr>
              <a:t>Games, Productivity, Creative UI &amp; Multi-modal</a:t>
            </a:r>
          </a:p>
          <a:p>
            <a:pPr marL="342900" indent="-34290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Process:  </a:t>
            </a:r>
            <a:r>
              <a:rPr lang="en-US" sz="2000" dirty="0" smtClean="0">
                <a:solidFill>
                  <a:srgbClr val="FFFFFF"/>
                </a:solidFill>
                <a:latin typeface="Verdana" pitchFamily="34" charset="0"/>
              </a:rPr>
              <a:t>Developers submit </a:t>
            </a:r>
            <a:r>
              <a:rPr lang="en-US" sz="2000" dirty="0">
                <a:solidFill>
                  <a:srgbClr val="FFFFFF"/>
                </a:solidFill>
                <a:latin typeface="Verdana" pitchFamily="34" charset="0"/>
              </a:rPr>
              <a:t>w</a:t>
            </a:r>
            <a:r>
              <a:rPr lang="en-US" sz="2000" dirty="0" smtClean="0">
                <a:solidFill>
                  <a:srgbClr val="FFFFFF"/>
                </a:solidFill>
                <a:latin typeface="Verdana" pitchFamily="34" charset="0"/>
              </a:rPr>
              <a:t>orking prototypes, panel judged</a:t>
            </a:r>
            <a:endParaRPr lang="en-US" sz="2000" dirty="0">
              <a:solidFill>
                <a:srgbClr val="FFFFFF"/>
              </a:solidFill>
              <a:latin typeface="Verdana" pitchFamily="34" charset="0"/>
            </a:endParaRPr>
          </a:p>
          <a:p>
            <a:pPr marL="342900" indent="-34290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Two Phases:</a:t>
            </a:r>
          </a:p>
          <a:p>
            <a:pPr marL="573088" lvl="1" indent="-28575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Phase 1 </a:t>
            </a:r>
            <a:r>
              <a:rPr lang="en-US" sz="2000" b="1" dirty="0" smtClean="0">
                <a:solidFill>
                  <a:srgbClr val="FFFF00"/>
                </a:solidFill>
                <a:latin typeface="Verdana" pitchFamily="34" charset="0"/>
              </a:rPr>
              <a:t>(CLOSED)</a:t>
            </a:r>
            <a:r>
              <a:rPr lang="en-US" sz="2000" b="1" dirty="0" smtClean="0">
                <a:solidFill>
                  <a:srgbClr val="FFFFFF"/>
                </a:solidFill>
                <a:latin typeface="Verdana" pitchFamily="34" charset="0"/>
              </a:rPr>
              <a:t>:  </a:t>
            </a:r>
          </a:p>
          <a:p>
            <a:pPr marL="742950" lvl="1" indent="-285750" fontAlgn="base">
              <a:lnSpc>
                <a:spcPct val="95000"/>
              </a:lnSpc>
              <a:spcBef>
                <a:spcPct val="30000"/>
              </a:spcBef>
              <a:spcAft>
                <a:spcPct val="0"/>
              </a:spcAft>
              <a:buClr>
                <a:srgbClr val="FFFFFF"/>
              </a:buClr>
              <a:buFont typeface="Wingdings" pitchFamily="2" charset="2"/>
              <a:buChar char="§"/>
            </a:pPr>
            <a:r>
              <a:rPr lang="en-US" sz="2000" dirty="0">
                <a:solidFill>
                  <a:schemeClr val="bg1"/>
                </a:solidFill>
                <a:latin typeface="Verdana" pitchFamily="34" charset="0"/>
                <a:ea typeface="Verdana" pitchFamily="34" charset="0"/>
                <a:cs typeface="Verdana" pitchFamily="34" charset="0"/>
              </a:rPr>
              <a:t>See winners at </a:t>
            </a:r>
            <a:r>
              <a:rPr lang="en-US" sz="2000" dirty="0">
                <a:solidFill>
                  <a:schemeClr val="bg1"/>
                </a:solidFill>
                <a:latin typeface="Verdana" pitchFamily="34" charset="0"/>
                <a:ea typeface="Verdana" pitchFamily="34" charset="0"/>
                <a:cs typeface="Verdana" pitchFamily="34" charset="0"/>
                <a:hlinkClick r:id="rId4"/>
              </a:rPr>
              <a:t>http://goo.gl/EnNHv</a:t>
            </a:r>
            <a:r>
              <a:rPr lang="en-US" sz="2000" dirty="0">
                <a:solidFill>
                  <a:schemeClr val="bg1"/>
                </a:solidFill>
                <a:latin typeface="Verdana" pitchFamily="34" charset="0"/>
                <a:ea typeface="Verdana" pitchFamily="34" charset="0"/>
                <a:cs typeface="Verdana" pitchFamily="34" charset="0"/>
              </a:rPr>
              <a:t> </a:t>
            </a:r>
          </a:p>
          <a:p>
            <a:pPr marL="573088" lvl="1" indent="-285750" fontAlgn="base">
              <a:lnSpc>
                <a:spcPct val="95000"/>
              </a:lnSpc>
              <a:spcBef>
                <a:spcPct val="30000"/>
              </a:spcBef>
              <a:spcAft>
                <a:spcPct val="0"/>
              </a:spcAft>
              <a:buClr>
                <a:srgbClr val="FFFFFF"/>
              </a:buClr>
              <a:buFont typeface="Wingdings" pitchFamily="2" charset="2"/>
              <a:buChar char="§"/>
            </a:pPr>
            <a:r>
              <a:rPr lang="en-US" sz="2000" b="1" dirty="0" smtClean="0">
                <a:solidFill>
                  <a:srgbClr val="FFFFFF"/>
                </a:solidFill>
                <a:latin typeface="Verdana" pitchFamily="34" charset="0"/>
              </a:rPr>
              <a:t>Phase 2:  May to August - </a:t>
            </a:r>
            <a:r>
              <a:rPr lang="en-US" sz="2000" b="1" dirty="0">
                <a:solidFill>
                  <a:srgbClr val="FFFFFF"/>
                </a:solidFill>
                <a:latin typeface="Verdana" pitchFamily="34" charset="0"/>
              </a:rPr>
              <a:t>$800,000+ in </a:t>
            </a:r>
            <a:r>
              <a:rPr lang="en-US" sz="2000" b="1" dirty="0" smtClean="0">
                <a:solidFill>
                  <a:srgbClr val="FFFFFF"/>
                </a:solidFill>
                <a:latin typeface="Verdana" pitchFamily="34" charset="0"/>
              </a:rPr>
              <a:t>prizes</a:t>
            </a:r>
          </a:p>
          <a:p>
            <a:pPr marL="742950" lvl="1" indent="-285750">
              <a:buFont typeface="Wingdings" pitchFamily="2" charset="2"/>
              <a:buChar char="§"/>
            </a:pPr>
            <a:r>
              <a:rPr lang="en-US" sz="2000" dirty="0">
                <a:solidFill>
                  <a:schemeClr val="bg1"/>
                </a:solidFill>
                <a:latin typeface="Verdana" pitchFamily="34" charset="0"/>
                <a:ea typeface="Verdana" pitchFamily="34" charset="0"/>
                <a:cs typeface="Verdana" pitchFamily="34" charset="0"/>
              </a:rPr>
              <a:t>Categories: Perceptual Gaming, Productivity, Creative User Interface and Open Innovation</a:t>
            </a:r>
          </a:p>
          <a:p>
            <a:pPr marL="742950" lvl="1" indent="-285750">
              <a:buFont typeface="Wingdings" pitchFamily="2" charset="2"/>
              <a:buChar char="§"/>
            </a:pPr>
            <a:r>
              <a:rPr lang="en-US" sz="2000" dirty="0">
                <a:solidFill>
                  <a:schemeClr val="bg1"/>
                </a:solidFill>
                <a:latin typeface="Verdana" pitchFamily="34" charset="0"/>
                <a:ea typeface="Verdana" pitchFamily="34" charset="0"/>
                <a:cs typeface="Verdana" pitchFamily="34" charset="0"/>
              </a:rPr>
              <a:t>Available in 16 countries</a:t>
            </a:r>
          </a:p>
          <a:p>
            <a:pPr marL="1030288" lvl="2" indent="-285750" fontAlgn="base">
              <a:lnSpc>
                <a:spcPct val="95000"/>
              </a:lnSpc>
              <a:spcBef>
                <a:spcPct val="30000"/>
              </a:spcBef>
              <a:spcAft>
                <a:spcPct val="0"/>
              </a:spcAft>
              <a:buClr>
                <a:srgbClr val="FFFFFF"/>
              </a:buClr>
              <a:buFont typeface="Wingdings" pitchFamily="2" charset="2"/>
              <a:buChar char="§"/>
            </a:pPr>
            <a:endParaRPr lang="en-US" sz="2000" b="1" dirty="0">
              <a:solidFill>
                <a:srgbClr val="FFFFFF"/>
              </a:solidFill>
              <a:latin typeface="Verdana" pitchFamily="34" charset="0"/>
            </a:endParaRPr>
          </a:p>
        </p:txBody>
      </p:sp>
      <p:sp>
        <p:nvSpPr>
          <p:cNvPr id="9" name="TextBox 8"/>
          <p:cNvSpPr txBox="1"/>
          <p:nvPr/>
        </p:nvSpPr>
        <p:spPr>
          <a:xfrm>
            <a:off x="222236" y="6629486"/>
            <a:ext cx="2063385" cy="223907"/>
          </a:xfrm>
          <a:prstGeom prst="rect">
            <a:avLst/>
          </a:prstGeom>
          <a:noFill/>
        </p:spPr>
        <p:txBody>
          <a:bodyPr wrap="none" rtlCol="0">
            <a:spAutoFit/>
          </a:bodyPr>
          <a:lstStyle/>
          <a:p>
            <a:pPr fontAlgn="base">
              <a:lnSpc>
                <a:spcPct val="95000"/>
              </a:lnSpc>
              <a:spcBef>
                <a:spcPct val="30000"/>
              </a:spcBef>
              <a:spcAft>
                <a:spcPct val="0"/>
              </a:spcAft>
              <a:buClr>
                <a:srgbClr val="000000"/>
              </a:buClr>
              <a:buFont typeface="Wingdings" pitchFamily="2" charset="2"/>
              <a:buNone/>
            </a:pPr>
            <a:r>
              <a:rPr lang="en-US" sz="1050" b="1" baseline="30000" dirty="0">
                <a:solidFill>
                  <a:srgbClr val="FFFFFF"/>
                </a:solidFill>
                <a:latin typeface="Verdana" pitchFamily="34" charset="0"/>
              </a:rPr>
              <a:t>*</a:t>
            </a:r>
            <a:r>
              <a:rPr lang="en-US" sz="900" b="1" dirty="0" smtClean="0">
                <a:solidFill>
                  <a:srgbClr val="FFFFFF"/>
                </a:solidFill>
                <a:latin typeface="Verdana" pitchFamily="34" charset="0"/>
              </a:rPr>
              <a:t>Terms and Conditions Apply</a:t>
            </a:r>
          </a:p>
        </p:txBody>
      </p:sp>
    </p:spTree>
    <p:extLst>
      <p:ext uri="{BB962C8B-B14F-4D97-AF65-F5344CB8AC3E}">
        <p14:creationId xmlns:p14="http://schemas.microsoft.com/office/powerpoint/2010/main" val="54605089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_PPT_LgtTmplt_Stndrd_v12">
  <a:themeElements>
    <a:clrScheme name="IntelColors">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2000" b="1" smtClean="0">
            <a:solidFill>
              <a:schemeClr val="tx1"/>
            </a:solidFill>
            <a:latin typeface="Neo Sans Intel" pitchFamily="34" charset="0"/>
            <a:cs typeface="Arial"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SSG_internal_white_r06">
  <a:themeElements>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fontScheme name="SSG_internal_white_r0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smtClean="0">
            <a:ln>
              <a:noFill/>
            </a:ln>
            <a:solidFill>
              <a:srgbClr val="333333"/>
            </a:solidFill>
            <a:effectLst/>
            <a:latin typeface="Verdana" pitchFamily="34" charset="0"/>
          </a:defRPr>
        </a:defPPr>
      </a:lstStyle>
    </a:spDef>
    <a:ln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smtClean="0">
            <a:ln>
              <a:noFill/>
            </a:ln>
            <a:solidFill>
              <a:srgbClr val="333333"/>
            </a:solidFill>
            <a:effectLst/>
            <a:latin typeface="Verdana" pitchFamily="34" charset="0"/>
          </a:defRPr>
        </a:defPPr>
      </a:lstStyle>
    </a:lnDef>
  </a:objectDefaults>
  <a:extraClrSchemeLst>
    <a:extraClrScheme>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SG_internal_white_r06">
  <a:themeElements>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fontScheme name="SSG_internal_white_r0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smtClean="0">
            <a:ln>
              <a:noFill/>
            </a:ln>
            <a:solidFill>
              <a:srgbClr val="333333"/>
            </a:solidFill>
            <a:effectLst/>
            <a:latin typeface="Verdana" pitchFamily="34" charset="0"/>
          </a:defRPr>
        </a:defPPr>
      </a:lstStyle>
    </a:spDef>
    <a:lnDef>
      <a:spPr bwMode="auto">
        <a:xfrm>
          <a:off x="0" y="0"/>
          <a:ext cx="1" cy="1"/>
        </a:xfrm>
        <a:custGeom>
          <a:avLst/>
          <a:gdLst/>
          <a:ahLst/>
          <a:cxnLst/>
          <a:rect l="0" t="0" r="0" b="0"/>
          <a:pathLst/>
        </a:custGeom>
        <a:solidFill>
          <a:srgbClr val="4D4D4D"/>
        </a:solidFill>
        <a:ln w="254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Tx/>
          <a:buSzPct val="130000"/>
          <a:buFontTx/>
          <a:buNone/>
          <a:tabLst/>
          <a:defRPr kumimoji="0" lang="en-US" sz="2000" b="0" i="0" u="none" strike="noStrike" cap="none" normalizeH="0" baseline="0" smtClean="0">
            <a:ln>
              <a:noFill/>
            </a:ln>
            <a:solidFill>
              <a:srgbClr val="333333"/>
            </a:solidFill>
            <a:effectLst/>
            <a:latin typeface="Verdana" pitchFamily="34" charset="0"/>
          </a:defRPr>
        </a:defPPr>
      </a:lstStyle>
    </a:lnDef>
  </a:objectDefaults>
  <a:extraClrSchemeLst>
    <a:extraClrScheme>
      <a:clrScheme name="SSG_internal_white_r06 1">
        <a:dk1>
          <a:srgbClr val="333333"/>
        </a:dk1>
        <a:lt1>
          <a:srgbClr val="FFFFFF"/>
        </a:lt1>
        <a:dk2>
          <a:srgbClr val="087EB9"/>
        </a:dk2>
        <a:lt2>
          <a:srgbClr val="0860A8"/>
        </a:lt2>
        <a:accent1>
          <a:srgbClr val="009900"/>
        </a:accent1>
        <a:accent2>
          <a:srgbClr val="AA014C"/>
        </a:accent2>
        <a:accent3>
          <a:srgbClr val="FFFFFF"/>
        </a:accent3>
        <a:accent4>
          <a:srgbClr val="2A2A2A"/>
        </a:accent4>
        <a:accent5>
          <a:srgbClr val="AACAAA"/>
        </a:accent5>
        <a:accent6>
          <a:srgbClr val="9A0144"/>
        </a:accent6>
        <a:hlink>
          <a:srgbClr val="FF5C00"/>
        </a:hlink>
        <a:folHlink>
          <a:srgbClr val="FDB6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el_template_1_111605_BLUE">
  <a:themeElements>
    <a:clrScheme name="Custom 3">
      <a:dk1>
        <a:srgbClr val="000000"/>
      </a:dk1>
      <a:lt1>
        <a:srgbClr val="FFFFFF"/>
      </a:lt1>
      <a:dk2>
        <a:srgbClr val="999999"/>
      </a:dk2>
      <a:lt2>
        <a:srgbClr val="4C4C4C"/>
      </a:lt2>
      <a:accent1>
        <a:srgbClr val="0069C5"/>
      </a:accent1>
      <a:accent2>
        <a:srgbClr val="005387"/>
      </a:accent2>
      <a:accent3>
        <a:srgbClr val="00B9F2"/>
      </a:accent3>
      <a:accent4>
        <a:srgbClr val="A6CE39"/>
      </a:accent4>
      <a:accent5>
        <a:srgbClr val="FFDA00"/>
      </a:accent5>
      <a:accent6>
        <a:srgbClr val="FDB913"/>
      </a:accent6>
      <a:hlink>
        <a:srgbClr val="FFE865"/>
      </a:hlink>
      <a:folHlink>
        <a:srgbClr val="FFE865"/>
      </a:folHlink>
    </a:clrScheme>
    <a:fontScheme name="2_intel_template_1_111605_BLU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algn="ct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square" rtlCol="0">
        <a:spAutoFit/>
      </a:bodyPr>
      <a:lstStyle>
        <a:defPPr>
          <a:defRPr sz="1600" dirty="0"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ntel_template_1_111605_BLUE">
  <a:themeElements>
    <a:clrScheme name="Intel 1">
      <a:dk1>
        <a:srgbClr val="000000"/>
      </a:dk1>
      <a:lt1>
        <a:srgbClr val="FFFFFF"/>
      </a:lt1>
      <a:dk2>
        <a:srgbClr val="999999"/>
      </a:dk2>
      <a:lt2>
        <a:srgbClr val="4C4C4C"/>
      </a:lt2>
      <a:accent1>
        <a:srgbClr val="0069C5"/>
      </a:accent1>
      <a:accent2>
        <a:srgbClr val="005387"/>
      </a:accent2>
      <a:accent3>
        <a:srgbClr val="00B9F2"/>
      </a:accent3>
      <a:accent4>
        <a:srgbClr val="A6CE39"/>
      </a:accent4>
      <a:accent5>
        <a:srgbClr val="FFDA00"/>
      </a:accent5>
      <a:accent6>
        <a:srgbClr val="FDB913"/>
      </a:accent6>
      <a:hlink>
        <a:srgbClr val="0860A8"/>
      </a:hlink>
      <a:folHlink>
        <a:srgbClr val="0C2E86"/>
      </a:folHlink>
    </a:clrScheme>
    <a:fontScheme name="2_intel_template_1_111605_BLU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8316eef3-3242-486b-a7f1-9fae6633821a">J42YKDKAT2AT-20-16</_dlc_DocId>
    <_dlc_DocIdUrl xmlns="8316eef3-3242-486b-a7f1-9fae6633821a">
      <Url>https://sharepoint.amr.ith.intel.com/sites/SSG-0246/PerC/_layouts/DocIdRedir.aspx?ID=J42YKDKAT2AT-20-16</Url>
      <Description>J42YKDKAT2AT-20-16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46CA084C8474A4C9834AEEF2CC187A2" ma:contentTypeVersion="1" ma:contentTypeDescription="Create a new document." ma:contentTypeScope="" ma:versionID="c66f6800a942c04d8793f7a540f3b0b8">
  <xsd:schema xmlns:xsd="http://www.w3.org/2001/XMLSchema" xmlns:xs="http://www.w3.org/2001/XMLSchema" xmlns:p="http://schemas.microsoft.com/office/2006/metadata/properties" xmlns:ns1="http://schemas.microsoft.com/sharepoint/v3" xmlns:ns2="8316eef3-3242-486b-a7f1-9fae6633821a" targetNamespace="http://schemas.microsoft.com/office/2006/metadata/properties" ma:root="true" ma:fieldsID="aafa85807cf3feb13eefc17273b920f7" ns1:_="" ns2:_="">
    <xsd:import namespace="http://schemas.microsoft.com/sharepoint/v3"/>
    <xsd:import namespace="8316eef3-3242-486b-a7f1-9fae6633821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16eef3-3242-486b-a7f1-9fae6633821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D19D9C-984C-4267-8075-6AA92B01D55A}">
  <ds:schemaRefs>
    <ds:schemaRef ds:uri="http://schemas.microsoft.com/sharepoint/events"/>
  </ds:schemaRefs>
</ds:datastoreItem>
</file>

<file path=customXml/itemProps2.xml><?xml version="1.0" encoding="utf-8"?>
<ds:datastoreItem xmlns:ds="http://schemas.openxmlformats.org/officeDocument/2006/customXml" ds:itemID="{1E51AE99-6370-4B2A-A842-4DE1D43E78E5}">
  <ds:schemaRefs>
    <ds:schemaRef ds:uri="http://schemas.microsoft.com/sharepoint/v3/contenttype/forms"/>
  </ds:schemaRefs>
</ds:datastoreItem>
</file>

<file path=customXml/itemProps3.xml><?xml version="1.0" encoding="utf-8"?>
<ds:datastoreItem xmlns:ds="http://schemas.openxmlformats.org/officeDocument/2006/customXml" ds:itemID="{4BCEF13C-117D-40F0-8D41-44011896E575}">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8316eef3-3242-486b-a7f1-9fae6633821a"/>
    <ds:schemaRef ds:uri="http://www.w3.org/XML/1998/namespace"/>
    <ds:schemaRef ds:uri="http://purl.org/dc/dcmitype/"/>
  </ds:schemaRefs>
</ds:datastoreItem>
</file>

<file path=customXml/itemProps4.xml><?xml version="1.0" encoding="utf-8"?>
<ds:datastoreItem xmlns:ds="http://schemas.openxmlformats.org/officeDocument/2006/customXml" ds:itemID="{81781BF1-67F0-431D-8BFC-2EBF614C0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16eef3-3242-486b-a7f1-9fae66338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 2012 speaker training</Template>
  <TotalTime>0</TotalTime>
  <Words>973</Words>
  <Application>Microsoft Office PowerPoint</Application>
  <PresentationFormat>On-screen Show (4:3)</PresentationFormat>
  <Paragraphs>132</Paragraphs>
  <Slides>13</Slides>
  <Notes>10</Notes>
  <HiddenSlides>0</HiddenSlides>
  <MMClips>1</MMClips>
  <ScaleCrop>false</ScaleCrop>
  <HeadingPairs>
    <vt:vector size="8" baseType="variant">
      <vt:variant>
        <vt:lpstr>Fonts Used</vt:lpstr>
      </vt:variant>
      <vt:variant>
        <vt:i4>12</vt:i4>
      </vt:variant>
      <vt:variant>
        <vt:lpstr>Theme</vt:lpstr>
      </vt:variant>
      <vt:variant>
        <vt:i4>8</vt:i4>
      </vt:variant>
      <vt:variant>
        <vt:lpstr>Slide Titles</vt:lpstr>
      </vt:variant>
      <vt:variant>
        <vt:i4>13</vt:i4>
      </vt:variant>
      <vt:variant>
        <vt:lpstr>Custom Shows</vt:lpstr>
      </vt:variant>
      <vt:variant>
        <vt:i4>1</vt:i4>
      </vt:variant>
    </vt:vector>
  </HeadingPairs>
  <TitlesOfParts>
    <vt:vector size="34" baseType="lpstr">
      <vt:lpstr>ＭＳ ゴシック</vt:lpstr>
      <vt:lpstr>ＭＳ Ｐゴシック</vt:lpstr>
      <vt:lpstr>ＭＳ Ｐゴシック</vt:lpstr>
      <vt:lpstr>Arial</vt:lpstr>
      <vt:lpstr>Arial Narrow</vt:lpstr>
      <vt:lpstr>Calibri</vt:lpstr>
      <vt:lpstr>Neo Sans Intel</vt:lpstr>
      <vt:lpstr>Neo Sans Intel Light</vt:lpstr>
      <vt:lpstr>Neo Sans Intel Medium</vt:lpstr>
      <vt:lpstr>Times</vt:lpstr>
      <vt:lpstr>Verdana</vt:lpstr>
      <vt:lpstr>Wingdings</vt:lpstr>
      <vt:lpstr>intel_PPT_LgtTmplt_Stndrd_v12</vt:lpstr>
      <vt:lpstr>1_SSG_internal_white_r06</vt:lpstr>
      <vt:lpstr>SSG_internal_white_r06</vt:lpstr>
      <vt:lpstr>2_Intel_LTtemplate_121410</vt:lpstr>
      <vt:lpstr>3_intel_template_1_111605_BLUE</vt:lpstr>
      <vt:lpstr>1_Intel_LTtemplate_121410</vt:lpstr>
      <vt:lpstr>3_Intel_LTtemplate_121410</vt:lpstr>
      <vt:lpstr>4_intel_template_1_111605_BLUE</vt:lpstr>
      <vt:lpstr>Perceptual Computing SDK Q2, 2013 Update</vt:lpstr>
      <vt:lpstr>PowerPoint Presentation</vt:lpstr>
      <vt:lpstr>Legal Disclaimer</vt:lpstr>
      <vt:lpstr> What is Perceptual Computing? Interactivity Beyond Touch, Mouse and Keyboard …</vt:lpstr>
      <vt:lpstr>PowerPoint Presentation</vt:lpstr>
      <vt:lpstr>Perceptual Computing Interactivity for Intel® Core™ Processor-based Applications1</vt:lpstr>
      <vt:lpstr>SDK Usage Modes Today1</vt:lpstr>
      <vt:lpstr>Your SDK ‘One-Stop-Shop”</vt:lpstr>
      <vt:lpstr> Intel® Perceptual Computing Challenge  The $1Million 2013 Application Development Contest*</vt:lpstr>
      <vt:lpstr>Call to Action for Developers</vt:lpstr>
      <vt:lpstr>PowerPoint Presentation</vt:lpstr>
      <vt:lpstr>  Perceptual Computing Apps: Fun, Interactive, 3D Games</vt:lpstr>
      <vt:lpstr>Perceptual Computing Apps: Immersive Video Collaboration and Blogging</vt:lpstr>
      <vt:lpstr>Optimization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DPD Presentation Template based on New Intel Foil Format</dc:title>
  <dc:creator/>
  <cp:lastModifiedBy/>
  <cp:revision>1</cp:revision>
  <dcterms:created xsi:type="dcterms:W3CDTF">2012-02-02T16:00:52Z</dcterms:created>
  <dcterms:modified xsi:type="dcterms:W3CDTF">2013-06-23T22:13:37Z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0x010100946CA084C8474A4C9834AEEF2CC187A2</vt:lpwstr>
  </property>
  <property fmtid="{D5CDD505-2E9C-101B-9397-08002B2CF9AE}" pid="3" name="_dlc_DocIdItemGuid">
    <vt:lpwstr>34724095-1606-4cc5-9acb-9db64e081515</vt:lpwstr>
  </property>
</Properties>
</file>